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76" r:id="rId4"/>
    <p:sldId id="275" r:id="rId5"/>
    <p:sldId id="277" r:id="rId6"/>
    <p:sldId id="256" r:id="rId7"/>
    <p:sldId id="257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2" userDrawn="1">
          <p15:clr>
            <a:srgbClr val="A4A3A4"/>
          </p15:clr>
        </p15:guide>
        <p15:guide id="2" orient="horz" pos="4248" userDrawn="1">
          <p15:clr>
            <a:srgbClr val="A4A3A4"/>
          </p15:clr>
        </p15:guide>
        <p15:guide id="3" pos="7584" userDrawn="1">
          <p15:clr>
            <a:srgbClr val="A4A3A4"/>
          </p15:clr>
        </p15:guide>
        <p15:guide id="4" pos="96" userDrawn="1">
          <p15:clr>
            <a:srgbClr val="A4A3A4"/>
          </p15:clr>
        </p15:guide>
        <p15:guide id="5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CC00FF"/>
    <a:srgbClr val="14D7D1"/>
    <a:srgbClr val="0F2D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>
        <p:guide orient="horz" pos="72"/>
        <p:guide orient="horz" pos="4248"/>
        <p:guide pos="7584"/>
        <p:guide pos="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BB1D7-F036-478F-9EE1-096DFB9935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CF1C43-4784-4082-A280-61AB12CCB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75282-F7B6-4A1B-BAC2-92DB73D3A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2A9D41-116F-486A-8913-F307C518F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B2392-02BE-46F7-8901-B905012F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500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6338B-E938-4033-9484-74E5C5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CAAB5E-7F19-4595-A7E5-B5BC8F369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C79FC-27A8-4F88-9066-6403E21BB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A607D-AB00-42A6-86AA-E43C2A12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A4644-F361-4339-88C1-C9BA9B472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857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BFC273-FE70-49FA-BF77-124912EE4C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8B774A-92A8-4707-8ECB-1EB9A3A907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76384-9821-4295-917F-BF9935B28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90F74-4157-48CD-86F6-3E1C5C8DA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9C481-8120-480C-A030-B86DD0488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733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18071-83A2-4080-BED1-ECF100401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DA2F6-6E45-49C0-90F3-D3518688C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96BA5-B408-4E22-8AAB-AC1160FD8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035B1-AE3F-4308-91F5-DCF497D45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3495F-8249-477E-9484-6B1C8880D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266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D27DD-F367-4ED9-9CB6-50060FC6D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A3EE-6A74-4F73-A38D-A531621C6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B84FE-699B-43AD-94EC-27A5BE19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D7582-128C-4175-B9A9-AF15BFC7A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C7DF1-4825-4779-827E-4C578C5FF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63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55370-3D13-4039-B9E0-CABD5201A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9823D-BE71-473D-92EA-274128AA92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D094BB-DFEA-441A-A3B1-6E6086B4A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C1E21-6EC2-4087-9AB3-6D11B0FB0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2F7878-A524-488E-BF5C-B9E34136E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FDC51-BA5F-4A76-8268-C8AC34855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384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E054E-4F0A-4B0D-B013-3BB2FFF43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3E96FB-4AB1-4E51-A874-A008E9B31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932ED7-C0D8-4997-B08D-38EAC21BAD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2FB3A5-6DDF-4D0C-9586-CD5106BBCB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5C6E5F-3D24-47C8-B9BC-248B1D52C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DB7989C-F734-47E3-9E92-18045810D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308145-DA24-4DB6-BD4D-F20322121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F15523-FFEE-4446-89EF-FC7DFCFD4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03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F453A-17C4-4F70-ADFB-E5A45C0FB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E436A2-B3D0-4B96-84A4-16AEEE864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FE8803-EA97-4AFB-B7DE-941B93CF5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59803-C373-48A1-B774-A0E168998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22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E6AFE2-FC88-4E3A-843E-AF2E50864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CD7B8A-DF50-46F7-933C-A1652E97C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17479-50FF-4D1B-A54E-7A6C289F4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49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095B3-1D95-4517-952B-D46ADBB80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B07F8-7F68-468C-B790-FE5884264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FC9CD-EFF1-4B52-8BC2-52E03D521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E72DF2-62A5-450E-83F8-03BE680B2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B124D-687D-4D35-B3DD-3BE3675F1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9E484C-9D0D-46B7-9FFB-C8DF209EF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7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4ADA8-99D0-432F-8A12-54266C296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B814F2-873F-4A9B-8F0F-1121DE1764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37B4CA-B1FA-4D83-ADE6-E2C8040B0E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E6295D-97C1-437D-889F-721E4AF91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B2F4B8-79A3-493E-A788-82B4C667F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C4D1E1-875D-4DED-8B56-7D159E31B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661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58DF5B-81CD-4956-9A32-2C953A6BA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B2C10-6DA5-4A5B-87BA-A67424AC7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248B83-8E77-419B-B9F6-5168150697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2BD82-3E77-4849-AE73-9981C354A4C3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E142A-6B22-405A-A1DD-BEF3721734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46A01-3EB5-4F87-B47B-6AAC388451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CB366-E59E-4610-90EA-9AF64C005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791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middleeastmonitor.com/20170813-turkey-to-focus-on-improving-climate-for-investors/" TargetMode="External"/><Relationship Id="rId5" Type="http://schemas.openxmlformats.org/officeDocument/2006/relationships/image" Target="../media/image2.jpg"/><Relationship Id="rId10" Type="http://schemas.openxmlformats.org/officeDocument/2006/relationships/image" Target="../media/image6.svg"/><Relationship Id="rId4" Type="http://schemas.openxmlformats.org/officeDocument/2006/relationships/hyperlink" Target="https://www.pexels.com/photo/architecture-building-business-city-259919/" TargetMode="Externa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yournorthcounty.com/business-networking-groups-san-diego-north-county/business-networking-groups-san-diego-north-county-2/" TargetMode="External"/><Relationship Id="rId7" Type="http://schemas.openxmlformats.org/officeDocument/2006/relationships/image" Target="../media/image11.sv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hyperlink" Target="https://yournorthcounty.com/business-networking-groups-san-diego-north-county/business-networking-groups-san-diego-north-county-2/" TargetMode="External"/><Relationship Id="rId7" Type="http://schemas.openxmlformats.org/officeDocument/2006/relationships/image" Target="../media/image21.sv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23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80F0DE14-F086-47D8-87F8-73EA93076D3C}"/>
              </a:ext>
            </a:extLst>
          </p:cNvPr>
          <p:cNvSpPr/>
          <p:nvPr/>
        </p:nvSpPr>
        <p:spPr>
          <a:xfrm flipV="1">
            <a:off x="967182" y="1110789"/>
            <a:ext cx="4591719" cy="2819712"/>
          </a:xfrm>
          <a:custGeom>
            <a:avLst/>
            <a:gdLst>
              <a:gd name="connsiteX0" fmla="*/ 0 w 5259117"/>
              <a:gd name="connsiteY0" fmla="*/ 3071814 h 3071814"/>
              <a:gd name="connsiteX1" fmla="*/ 1114425 w 5259117"/>
              <a:gd name="connsiteY1" fmla="*/ 3071814 h 3071814"/>
              <a:gd name="connsiteX2" fmla="*/ 1114425 w 5259117"/>
              <a:gd name="connsiteY2" fmla="*/ 3071812 h 3071814"/>
              <a:gd name="connsiteX3" fmla="*/ 2457971 w 5259117"/>
              <a:gd name="connsiteY3" fmla="*/ 3071812 h 3071814"/>
              <a:gd name="connsiteX4" fmla="*/ 2457971 w 5259117"/>
              <a:gd name="connsiteY4" fmla="*/ 3071814 h 3071814"/>
              <a:gd name="connsiteX5" fmla="*/ 5259117 w 5259117"/>
              <a:gd name="connsiteY5" fmla="*/ 3071814 h 3071814"/>
              <a:gd name="connsiteX6" fmla="*/ 2457971 w 5259117"/>
              <a:gd name="connsiteY6" fmla="*/ 250114 h 3071814"/>
              <a:gd name="connsiteX7" fmla="*/ 2457971 w 5259117"/>
              <a:gd name="connsiteY7" fmla="*/ 255552 h 3071814"/>
              <a:gd name="connsiteX8" fmla="*/ 2424690 w 5259117"/>
              <a:gd name="connsiteY8" fmla="*/ 216674 h 3071814"/>
              <a:gd name="connsiteX9" fmla="*/ 1881961 w 5259117"/>
              <a:gd name="connsiteY9" fmla="*/ 0 h 3071814"/>
              <a:gd name="connsiteX10" fmla="*/ 1114425 w 5259117"/>
              <a:gd name="connsiteY10" fmla="*/ 0 h 3071814"/>
              <a:gd name="connsiteX11" fmla="*/ 0 w 5259117"/>
              <a:gd name="connsiteY11" fmla="*/ 0 h 307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59117" h="3071814">
                <a:moveTo>
                  <a:pt x="0" y="3071814"/>
                </a:moveTo>
                <a:lnTo>
                  <a:pt x="1114425" y="3071814"/>
                </a:lnTo>
                <a:lnTo>
                  <a:pt x="1114425" y="3071812"/>
                </a:lnTo>
                <a:lnTo>
                  <a:pt x="2457971" y="3071812"/>
                </a:lnTo>
                <a:lnTo>
                  <a:pt x="2457971" y="3071814"/>
                </a:lnTo>
                <a:lnTo>
                  <a:pt x="5259117" y="3071814"/>
                </a:lnTo>
                <a:lnTo>
                  <a:pt x="2457971" y="250114"/>
                </a:lnTo>
                <a:lnTo>
                  <a:pt x="2457971" y="255552"/>
                </a:lnTo>
                <a:lnTo>
                  <a:pt x="2424690" y="216674"/>
                </a:lnTo>
                <a:cubicBezTo>
                  <a:pt x="2285793" y="82802"/>
                  <a:pt x="2093910" y="0"/>
                  <a:pt x="1881961" y="0"/>
                </a:cubicBezTo>
                <a:lnTo>
                  <a:pt x="1114425" y="0"/>
                </a:lnTo>
                <a:lnTo>
                  <a:pt x="0" y="0"/>
                </a:lnTo>
                <a:close/>
              </a:path>
            </a:pathLst>
          </a:custGeom>
          <a:blipFill dpi="0" rotWithShape="0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3EFA733-FE48-46E7-8066-FF41E3CE792C}"/>
              </a:ext>
            </a:extLst>
          </p:cNvPr>
          <p:cNvSpPr/>
          <p:nvPr/>
        </p:nvSpPr>
        <p:spPr>
          <a:xfrm flipH="1">
            <a:off x="5222337" y="3786187"/>
            <a:ext cx="5243513" cy="3071814"/>
          </a:xfrm>
          <a:custGeom>
            <a:avLst/>
            <a:gdLst>
              <a:gd name="connsiteX0" fmla="*/ 0 w 5259117"/>
              <a:gd name="connsiteY0" fmla="*/ 3071814 h 3071814"/>
              <a:gd name="connsiteX1" fmla="*/ 1114425 w 5259117"/>
              <a:gd name="connsiteY1" fmla="*/ 3071814 h 3071814"/>
              <a:gd name="connsiteX2" fmla="*/ 1114425 w 5259117"/>
              <a:gd name="connsiteY2" fmla="*/ 3071812 h 3071814"/>
              <a:gd name="connsiteX3" fmla="*/ 2457971 w 5259117"/>
              <a:gd name="connsiteY3" fmla="*/ 3071812 h 3071814"/>
              <a:gd name="connsiteX4" fmla="*/ 2457971 w 5259117"/>
              <a:gd name="connsiteY4" fmla="*/ 3071814 h 3071814"/>
              <a:gd name="connsiteX5" fmla="*/ 5259117 w 5259117"/>
              <a:gd name="connsiteY5" fmla="*/ 3071814 h 3071814"/>
              <a:gd name="connsiteX6" fmla="*/ 2457971 w 5259117"/>
              <a:gd name="connsiteY6" fmla="*/ 250114 h 3071814"/>
              <a:gd name="connsiteX7" fmla="*/ 2457971 w 5259117"/>
              <a:gd name="connsiteY7" fmla="*/ 255552 h 3071814"/>
              <a:gd name="connsiteX8" fmla="*/ 2424690 w 5259117"/>
              <a:gd name="connsiteY8" fmla="*/ 216674 h 3071814"/>
              <a:gd name="connsiteX9" fmla="*/ 1881961 w 5259117"/>
              <a:gd name="connsiteY9" fmla="*/ 0 h 3071814"/>
              <a:gd name="connsiteX10" fmla="*/ 1114425 w 5259117"/>
              <a:gd name="connsiteY10" fmla="*/ 0 h 3071814"/>
              <a:gd name="connsiteX11" fmla="*/ 0 w 5259117"/>
              <a:gd name="connsiteY11" fmla="*/ 0 h 307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59117" h="3071814">
                <a:moveTo>
                  <a:pt x="0" y="3071814"/>
                </a:moveTo>
                <a:lnTo>
                  <a:pt x="1114425" y="3071814"/>
                </a:lnTo>
                <a:lnTo>
                  <a:pt x="1114425" y="3071812"/>
                </a:lnTo>
                <a:lnTo>
                  <a:pt x="2457971" y="3071812"/>
                </a:lnTo>
                <a:lnTo>
                  <a:pt x="2457971" y="3071814"/>
                </a:lnTo>
                <a:lnTo>
                  <a:pt x="5259117" y="3071814"/>
                </a:lnTo>
                <a:lnTo>
                  <a:pt x="2457971" y="250114"/>
                </a:lnTo>
                <a:lnTo>
                  <a:pt x="2457971" y="255552"/>
                </a:lnTo>
                <a:lnTo>
                  <a:pt x="2424690" y="216674"/>
                </a:lnTo>
                <a:cubicBezTo>
                  <a:pt x="2285793" y="82802"/>
                  <a:pt x="2093910" y="0"/>
                  <a:pt x="1881961" y="0"/>
                </a:cubicBezTo>
                <a:lnTo>
                  <a:pt x="1114425" y="0"/>
                </a:lnTo>
                <a:lnTo>
                  <a:pt x="0" y="0"/>
                </a:lnTo>
                <a:close/>
              </a:path>
            </a:pathLst>
          </a:cu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26195E0-CF7E-4701-89DB-F672BAC6802A}"/>
              </a:ext>
            </a:extLst>
          </p:cNvPr>
          <p:cNvSpPr/>
          <p:nvPr/>
        </p:nvSpPr>
        <p:spPr>
          <a:xfrm flipV="1">
            <a:off x="2200274" y="0"/>
            <a:ext cx="5243513" cy="3071814"/>
          </a:xfrm>
          <a:custGeom>
            <a:avLst/>
            <a:gdLst>
              <a:gd name="connsiteX0" fmla="*/ 0 w 5259117"/>
              <a:gd name="connsiteY0" fmla="*/ 3071814 h 3071814"/>
              <a:gd name="connsiteX1" fmla="*/ 1114425 w 5259117"/>
              <a:gd name="connsiteY1" fmla="*/ 3071814 h 3071814"/>
              <a:gd name="connsiteX2" fmla="*/ 1114425 w 5259117"/>
              <a:gd name="connsiteY2" fmla="*/ 3071812 h 3071814"/>
              <a:gd name="connsiteX3" fmla="*/ 2457971 w 5259117"/>
              <a:gd name="connsiteY3" fmla="*/ 3071812 h 3071814"/>
              <a:gd name="connsiteX4" fmla="*/ 2457971 w 5259117"/>
              <a:gd name="connsiteY4" fmla="*/ 3071814 h 3071814"/>
              <a:gd name="connsiteX5" fmla="*/ 5259117 w 5259117"/>
              <a:gd name="connsiteY5" fmla="*/ 3071814 h 3071814"/>
              <a:gd name="connsiteX6" fmla="*/ 2457971 w 5259117"/>
              <a:gd name="connsiteY6" fmla="*/ 250114 h 3071814"/>
              <a:gd name="connsiteX7" fmla="*/ 2457971 w 5259117"/>
              <a:gd name="connsiteY7" fmla="*/ 255552 h 3071814"/>
              <a:gd name="connsiteX8" fmla="*/ 2424690 w 5259117"/>
              <a:gd name="connsiteY8" fmla="*/ 216674 h 3071814"/>
              <a:gd name="connsiteX9" fmla="*/ 1881961 w 5259117"/>
              <a:gd name="connsiteY9" fmla="*/ 0 h 3071814"/>
              <a:gd name="connsiteX10" fmla="*/ 1114425 w 5259117"/>
              <a:gd name="connsiteY10" fmla="*/ 0 h 3071814"/>
              <a:gd name="connsiteX11" fmla="*/ 0 w 5259117"/>
              <a:gd name="connsiteY11" fmla="*/ 0 h 307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59117" h="3071814">
                <a:moveTo>
                  <a:pt x="0" y="3071814"/>
                </a:moveTo>
                <a:lnTo>
                  <a:pt x="1114425" y="3071814"/>
                </a:lnTo>
                <a:lnTo>
                  <a:pt x="1114425" y="3071812"/>
                </a:lnTo>
                <a:lnTo>
                  <a:pt x="2457971" y="3071812"/>
                </a:lnTo>
                <a:lnTo>
                  <a:pt x="2457971" y="3071814"/>
                </a:lnTo>
                <a:lnTo>
                  <a:pt x="5259117" y="3071814"/>
                </a:lnTo>
                <a:lnTo>
                  <a:pt x="2457971" y="250114"/>
                </a:lnTo>
                <a:lnTo>
                  <a:pt x="2457971" y="255552"/>
                </a:lnTo>
                <a:lnTo>
                  <a:pt x="2424690" y="216674"/>
                </a:lnTo>
                <a:cubicBezTo>
                  <a:pt x="2285793" y="82802"/>
                  <a:pt x="2093910" y="0"/>
                  <a:pt x="1881961" y="0"/>
                </a:cubicBezTo>
                <a:lnTo>
                  <a:pt x="1114425" y="0"/>
                </a:lnTo>
                <a:lnTo>
                  <a:pt x="0" y="0"/>
                </a:lnTo>
                <a:close/>
              </a:path>
            </a:pathLst>
          </a:cu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0CD36E5-363B-4A4D-91D8-CCBE4E4DBFED}"/>
              </a:ext>
            </a:extLst>
          </p:cNvPr>
          <p:cNvSpPr/>
          <p:nvPr/>
        </p:nvSpPr>
        <p:spPr>
          <a:xfrm flipV="1">
            <a:off x="750983" y="6194"/>
            <a:ext cx="5400676" cy="4006795"/>
          </a:xfrm>
          <a:custGeom>
            <a:avLst/>
            <a:gdLst>
              <a:gd name="connsiteX0" fmla="*/ 1750686 w 5400676"/>
              <a:gd name="connsiteY0" fmla="*/ 4152902 h 4152902"/>
              <a:gd name="connsiteX1" fmla="*/ 5400676 w 5400676"/>
              <a:gd name="connsiteY1" fmla="*/ 4152902 h 4152902"/>
              <a:gd name="connsiteX2" fmla="*/ 1750686 w 5400676"/>
              <a:gd name="connsiteY2" fmla="*/ 338139 h 4152902"/>
              <a:gd name="connsiteX3" fmla="*/ 1750686 w 5400676"/>
              <a:gd name="connsiteY3" fmla="*/ 345490 h 4152902"/>
              <a:gd name="connsiteX4" fmla="*/ 1707320 w 5400676"/>
              <a:gd name="connsiteY4" fmla="*/ 292930 h 4152902"/>
              <a:gd name="connsiteX5" fmla="*/ 1000125 w 5400676"/>
              <a:gd name="connsiteY5" fmla="*/ 0 h 4152902"/>
              <a:gd name="connsiteX6" fmla="*/ 0 w 5400676"/>
              <a:gd name="connsiteY6" fmla="*/ 0 h 4152902"/>
              <a:gd name="connsiteX7" fmla="*/ 0 w 5400676"/>
              <a:gd name="connsiteY7" fmla="*/ 4152900 h 4152902"/>
              <a:gd name="connsiteX8" fmla="*/ 1750686 w 5400676"/>
              <a:gd name="connsiteY8" fmla="*/ 4152900 h 415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00676" h="4152902">
                <a:moveTo>
                  <a:pt x="1750686" y="4152902"/>
                </a:moveTo>
                <a:lnTo>
                  <a:pt x="5400676" y="4152902"/>
                </a:lnTo>
                <a:lnTo>
                  <a:pt x="1750686" y="338139"/>
                </a:lnTo>
                <a:lnTo>
                  <a:pt x="1750686" y="345490"/>
                </a:lnTo>
                <a:lnTo>
                  <a:pt x="1707320" y="292930"/>
                </a:lnTo>
                <a:cubicBezTo>
                  <a:pt x="1526333" y="111943"/>
                  <a:pt x="1276302" y="0"/>
                  <a:pt x="1000125" y="0"/>
                </a:cubicBezTo>
                <a:lnTo>
                  <a:pt x="0" y="0"/>
                </a:lnTo>
                <a:lnTo>
                  <a:pt x="0" y="4152900"/>
                </a:lnTo>
                <a:lnTo>
                  <a:pt x="1750686" y="4152900"/>
                </a:lnTo>
                <a:close/>
              </a:path>
            </a:pathLst>
          </a:custGeom>
          <a:noFill/>
          <a:ln>
            <a:solidFill>
              <a:srgbClr val="0F2D6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ECB97B6-1E48-4F77-9F23-30FD4E2E284C}"/>
              </a:ext>
            </a:extLst>
          </p:cNvPr>
          <p:cNvSpPr/>
          <p:nvPr/>
        </p:nvSpPr>
        <p:spPr>
          <a:xfrm flipV="1">
            <a:off x="0" y="-3"/>
            <a:ext cx="5400676" cy="4152902"/>
          </a:xfrm>
          <a:custGeom>
            <a:avLst/>
            <a:gdLst>
              <a:gd name="connsiteX0" fmla="*/ 1750686 w 5400676"/>
              <a:gd name="connsiteY0" fmla="*/ 4152902 h 4152902"/>
              <a:gd name="connsiteX1" fmla="*/ 5400676 w 5400676"/>
              <a:gd name="connsiteY1" fmla="*/ 4152902 h 4152902"/>
              <a:gd name="connsiteX2" fmla="*/ 1750686 w 5400676"/>
              <a:gd name="connsiteY2" fmla="*/ 338139 h 4152902"/>
              <a:gd name="connsiteX3" fmla="*/ 1750686 w 5400676"/>
              <a:gd name="connsiteY3" fmla="*/ 345490 h 4152902"/>
              <a:gd name="connsiteX4" fmla="*/ 1707320 w 5400676"/>
              <a:gd name="connsiteY4" fmla="*/ 292930 h 4152902"/>
              <a:gd name="connsiteX5" fmla="*/ 1000125 w 5400676"/>
              <a:gd name="connsiteY5" fmla="*/ 0 h 4152902"/>
              <a:gd name="connsiteX6" fmla="*/ 0 w 5400676"/>
              <a:gd name="connsiteY6" fmla="*/ 0 h 4152902"/>
              <a:gd name="connsiteX7" fmla="*/ 0 w 5400676"/>
              <a:gd name="connsiteY7" fmla="*/ 4152900 h 4152902"/>
              <a:gd name="connsiteX8" fmla="*/ 1750686 w 5400676"/>
              <a:gd name="connsiteY8" fmla="*/ 4152900 h 415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00676" h="4152902">
                <a:moveTo>
                  <a:pt x="1750686" y="4152902"/>
                </a:moveTo>
                <a:lnTo>
                  <a:pt x="5400676" y="4152902"/>
                </a:lnTo>
                <a:lnTo>
                  <a:pt x="1750686" y="338139"/>
                </a:lnTo>
                <a:lnTo>
                  <a:pt x="1750686" y="345490"/>
                </a:lnTo>
                <a:lnTo>
                  <a:pt x="1707320" y="292930"/>
                </a:lnTo>
                <a:cubicBezTo>
                  <a:pt x="1526333" y="111943"/>
                  <a:pt x="1276302" y="0"/>
                  <a:pt x="1000125" y="0"/>
                </a:cubicBezTo>
                <a:lnTo>
                  <a:pt x="0" y="0"/>
                </a:lnTo>
                <a:lnTo>
                  <a:pt x="0" y="4152900"/>
                </a:lnTo>
                <a:lnTo>
                  <a:pt x="1750686" y="4152900"/>
                </a:lnTo>
                <a:close/>
              </a:path>
            </a:pathLst>
          </a:cu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53C9ECA-9C6D-44C5-9CEF-0454F220F19D}"/>
              </a:ext>
            </a:extLst>
          </p:cNvPr>
          <p:cNvSpPr/>
          <p:nvPr/>
        </p:nvSpPr>
        <p:spPr>
          <a:xfrm flipH="1">
            <a:off x="5980254" y="4064146"/>
            <a:ext cx="4485595" cy="2800048"/>
          </a:xfrm>
          <a:custGeom>
            <a:avLst/>
            <a:gdLst>
              <a:gd name="connsiteX0" fmla="*/ 0 w 5259117"/>
              <a:gd name="connsiteY0" fmla="*/ 3071814 h 3071814"/>
              <a:gd name="connsiteX1" fmla="*/ 1114425 w 5259117"/>
              <a:gd name="connsiteY1" fmla="*/ 3071814 h 3071814"/>
              <a:gd name="connsiteX2" fmla="*/ 1114425 w 5259117"/>
              <a:gd name="connsiteY2" fmla="*/ 3071812 h 3071814"/>
              <a:gd name="connsiteX3" fmla="*/ 2457971 w 5259117"/>
              <a:gd name="connsiteY3" fmla="*/ 3071812 h 3071814"/>
              <a:gd name="connsiteX4" fmla="*/ 2457971 w 5259117"/>
              <a:gd name="connsiteY4" fmla="*/ 3071814 h 3071814"/>
              <a:gd name="connsiteX5" fmla="*/ 5259117 w 5259117"/>
              <a:gd name="connsiteY5" fmla="*/ 3071814 h 3071814"/>
              <a:gd name="connsiteX6" fmla="*/ 2457971 w 5259117"/>
              <a:gd name="connsiteY6" fmla="*/ 250114 h 3071814"/>
              <a:gd name="connsiteX7" fmla="*/ 2457971 w 5259117"/>
              <a:gd name="connsiteY7" fmla="*/ 255552 h 3071814"/>
              <a:gd name="connsiteX8" fmla="*/ 2424690 w 5259117"/>
              <a:gd name="connsiteY8" fmla="*/ 216674 h 3071814"/>
              <a:gd name="connsiteX9" fmla="*/ 1881961 w 5259117"/>
              <a:gd name="connsiteY9" fmla="*/ 0 h 3071814"/>
              <a:gd name="connsiteX10" fmla="*/ 1114425 w 5259117"/>
              <a:gd name="connsiteY10" fmla="*/ 0 h 3071814"/>
              <a:gd name="connsiteX11" fmla="*/ 0 w 5259117"/>
              <a:gd name="connsiteY11" fmla="*/ 0 h 307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59117" h="3071814">
                <a:moveTo>
                  <a:pt x="0" y="3071814"/>
                </a:moveTo>
                <a:lnTo>
                  <a:pt x="1114425" y="3071814"/>
                </a:lnTo>
                <a:lnTo>
                  <a:pt x="1114425" y="3071812"/>
                </a:lnTo>
                <a:lnTo>
                  <a:pt x="2457971" y="3071812"/>
                </a:lnTo>
                <a:lnTo>
                  <a:pt x="2457971" y="3071814"/>
                </a:lnTo>
                <a:lnTo>
                  <a:pt x="5259117" y="3071814"/>
                </a:lnTo>
                <a:lnTo>
                  <a:pt x="2457971" y="250114"/>
                </a:lnTo>
                <a:lnTo>
                  <a:pt x="2457971" y="255552"/>
                </a:lnTo>
                <a:lnTo>
                  <a:pt x="2424690" y="216674"/>
                </a:lnTo>
                <a:cubicBezTo>
                  <a:pt x="2285793" y="82802"/>
                  <a:pt x="2093910" y="0"/>
                  <a:pt x="1881961" y="0"/>
                </a:cubicBezTo>
                <a:lnTo>
                  <a:pt x="1114425" y="0"/>
                </a:lnTo>
                <a:lnTo>
                  <a:pt x="0" y="0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97F4AA6-CFF4-4727-81A1-78B9002C8E41}"/>
              </a:ext>
            </a:extLst>
          </p:cNvPr>
          <p:cNvSpPr/>
          <p:nvPr/>
        </p:nvSpPr>
        <p:spPr>
          <a:xfrm>
            <a:off x="0" y="2208570"/>
            <a:ext cx="1114425" cy="2649180"/>
          </a:xfrm>
          <a:custGeom>
            <a:avLst/>
            <a:gdLst>
              <a:gd name="connsiteX0" fmla="*/ 0 w 1114425"/>
              <a:gd name="connsiteY0" fmla="*/ 0 h 2649180"/>
              <a:gd name="connsiteX1" fmla="*/ 615887 w 1114425"/>
              <a:gd name="connsiteY1" fmla="*/ 0 h 2649180"/>
              <a:gd name="connsiteX2" fmla="*/ 1114425 w 1114425"/>
              <a:gd name="connsiteY2" fmla="*/ 498538 h 2649180"/>
              <a:gd name="connsiteX3" fmla="*/ 1114425 w 1114425"/>
              <a:gd name="connsiteY3" fmla="*/ 2649180 h 2649180"/>
              <a:gd name="connsiteX4" fmla="*/ 0 w 1114425"/>
              <a:gd name="connsiteY4" fmla="*/ 2649180 h 2649180"/>
              <a:gd name="connsiteX5" fmla="*/ 0 w 1114425"/>
              <a:gd name="connsiteY5" fmla="*/ 2649178 h 2649180"/>
              <a:gd name="connsiteX6" fmla="*/ 1114418 w 1114425"/>
              <a:gd name="connsiteY6" fmla="*/ 2649178 h 2649180"/>
              <a:gd name="connsiteX7" fmla="*/ 1114418 w 1114425"/>
              <a:gd name="connsiteY7" fmla="*/ 504823 h 2649180"/>
              <a:gd name="connsiteX8" fmla="*/ 0 w 1114425"/>
              <a:gd name="connsiteY8" fmla="*/ 2649165 h 264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14425" h="2649180">
                <a:moveTo>
                  <a:pt x="0" y="0"/>
                </a:moveTo>
                <a:lnTo>
                  <a:pt x="615887" y="0"/>
                </a:lnTo>
                <a:cubicBezTo>
                  <a:pt x="891222" y="0"/>
                  <a:pt x="1114425" y="223203"/>
                  <a:pt x="1114425" y="498538"/>
                </a:cubicBezTo>
                <a:lnTo>
                  <a:pt x="1114425" y="2649180"/>
                </a:lnTo>
                <a:lnTo>
                  <a:pt x="0" y="2649180"/>
                </a:lnTo>
                <a:lnTo>
                  <a:pt x="0" y="2649178"/>
                </a:lnTo>
                <a:lnTo>
                  <a:pt x="1114418" y="2649178"/>
                </a:lnTo>
                <a:lnTo>
                  <a:pt x="1114418" y="504823"/>
                </a:lnTo>
                <a:lnTo>
                  <a:pt x="0" y="2649165"/>
                </a:lnTo>
                <a:close/>
              </a:path>
            </a:pathLst>
          </a:cu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B63CA5C-F6F0-4D2F-8537-395F5A58D6F4}"/>
              </a:ext>
            </a:extLst>
          </p:cNvPr>
          <p:cNvSpPr/>
          <p:nvPr/>
        </p:nvSpPr>
        <p:spPr>
          <a:xfrm flipH="1">
            <a:off x="6427654" y="3138487"/>
            <a:ext cx="4784995" cy="3719514"/>
          </a:xfrm>
          <a:custGeom>
            <a:avLst/>
            <a:gdLst>
              <a:gd name="connsiteX0" fmla="*/ 1750686 w 5400676"/>
              <a:gd name="connsiteY0" fmla="*/ 4152902 h 4152902"/>
              <a:gd name="connsiteX1" fmla="*/ 5400676 w 5400676"/>
              <a:gd name="connsiteY1" fmla="*/ 4152902 h 4152902"/>
              <a:gd name="connsiteX2" fmla="*/ 1750686 w 5400676"/>
              <a:gd name="connsiteY2" fmla="*/ 338139 h 4152902"/>
              <a:gd name="connsiteX3" fmla="*/ 1750686 w 5400676"/>
              <a:gd name="connsiteY3" fmla="*/ 345490 h 4152902"/>
              <a:gd name="connsiteX4" fmla="*/ 1707320 w 5400676"/>
              <a:gd name="connsiteY4" fmla="*/ 292930 h 4152902"/>
              <a:gd name="connsiteX5" fmla="*/ 1000125 w 5400676"/>
              <a:gd name="connsiteY5" fmla="*/ 0 h 4152902"/>
              <a:gd name="connsiteX6" fmla="*/ 0 w 5400676"/>
              <a:gd name="connsiteY6" fmla="*/ 0 h 4152902"/>
              <a:gd name="connsiteX7" fmla="*/ 0 w 5400676"/>
              <a:gd name="connsiteY7" fmla="*/ 4152900 h 4152902"/>
              <a:gd name="connsiteX8" fmla="*/ 1750686 w 5400676"/>
              <a:gd name="connsiteY8" fmla="*/ 4152900 h 415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00676" h="4152902">
                <a:moveTo>
                  <a:pt x="1750686" y="4152902"/>
                </a:moveTo>
                <a:lnTo>
                  <a:pt x="5400676" y="4152902"/>
                </a:lnTo>
                <a:lnTo>
                  <a:pt x="1750686" y="338139"/>
                </a:lnTo>
                <a:lnTo>
                  <a:pt x="1750686" y="345490"/>
                </a:lnTo>
                <a:lnTo>
                  <a:pt x="1707320" y="292930"/>
                </a:lnTo>
                <a:cubicBezTo>
                  <a:pt x="1526333" y="111943"/>
                  <a:pt x="1276302" y="0"/>
                  <a:pt x="1000125" y="0"/>
                </a:cubicBezTo>
                <a:lnTo>
                  <a:pt x="0" y="0"/>
                </a:lnTo>
                <a:lnTo>
                  <a:pt x="0" y="4152900"/>
                </a:lnTo>
                <a:lnTo>
                  <a:pt x="1750686" y="415290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3AFB1D7-4E4B-41D2-9570-5368F0BB62B9}"/>
              </a:ext>
            </a:extLst>
          </p:cNvPr>
          <p:cNvSpPr/>
          <p:nvPr/>
        </p:nvSpPr>
        <p:spPr>
          <a:xfrm flipH="1">
            <a:off x="6791326" y="2705098"/>
            <a:ext cx="5400676" cy="4152902"/>
          </a:xfrm>
          <a:custGeom>
            <a:avLst/>
            <a:gdLst>
              <a:gd name="connsiteX0" fmla="*/ 1750686 w 5400676"/>
              <a:gd name="connsiteY0" fmla="*/ 4152902 h 4152902"/>
              <a:gd name="connsiteX1" fmla="*/ 5400676 w 5400676"/>
              <a:gd name="connsiteY1" fmla="*/ 4152902 h 4152902"/>
              <a:gd name="connsiteX2" fmla="*/ 1750686 w 5400676"/>
              <a:gd name="connsiteY2" fmla="*/ 338139 h 4152902"/>
              <a:gd name="connsiteX3" fmla="*/ 1750686 w 5400676"/>
              <a:gd name="connsiteY3" fmla="*/ 345490 h 4152902"/>
              <a:gd name="connsiteX4" fmla="*/ 1707320 w 5400676"/>
              <a:gd name="connsiteY4" fmla="*/ 292930 h 4152902"/>
              <a:gd name="connsiteX5" fmla="*/ 1000125 w 5400676"/>
              <a:gd name="connsiteY5" fmla="*/ 0 h 4152902"/>
              <a:gd name="connsiteX6" fmla="*/ 0 w 5400676"/>
              <a:gd name="connsiteY6" fmla="*/ 0 h 4152902"/>
              <a:gd name="connsiteX7" fmla="*/ 0 w 5400676"/>
              <a:gd name="connsiteY7" fmla="*/ 4152900 h 4152902"/>
              <a:gd name="connsiteX8" fmla="*/ 1750686 w 5400676"/>
              <a:gd name="connsiteY8" fmla="*/ 4152900 h 415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00676" h="4152902">
                <a:moveTo>
                  <a:pt x="1750686" y="4152902"/>
                </a:moveTo>
                <a:lnTo>
                  <a:pt x="5400676" y="4152902"/>
                </a:lnTo>
                <a:lnTo>
                  <a:pt x="1750686" y="338139"/>
                </a:lnTo>
                <a:lnTo>
                  <a:pt x="1750686" y="345490"/>
                </a:lnTo>
                <a:lnTo>
                  <a:pt x="1707320" y="292930"/>
                </a:lnTo>
                <a:cubicBezTo>
                  <a:pt x="1526333" y="111943"/>
                  <a:pt x="1276302" y="0"/>
                  <a:pt x="1000125" y="0"/>
                </a:cubicBezTo>
                <a:lnTo>
                  <a:pt x="0" y="0"/>
                </a:lnTo>
                <a:lnTo>
                  <a:pt x="0" y="4152900"/>
                </a:lnTo>
                <a:lnTo>
                  <a:pt x="1750686" y="4152900"/>
                </a:lnTo>
                <a:close/>
              </a:path>
            </a:pathLst>
          </a:custGeom>
          <a:blipFill dpi="0" rotWithShape="0"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AA0648-0DC4-4DF2-AABD-4F6D8859860A}"/>
              </a:ext>
            </a:extLst>
          </p:cNvPr>
          <p:cNvSpPr txBox="1"/>
          <p:nvPr/>
        </p:nvSpPr>
        <p:spPr>
          <a:xfrm>
            <a:off x="371476" y="4952762"/>
            <a:ext cx="2386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ELEGANT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B96A08-B65D-4837-A3F2-D600910AAC92}"/>
              </a:ext>
            </a:extLst>
          </p:cNvPr>
          <p:cNvSpPr txBox="1"/>
          <p:nvPr/>
        </p:nvSpPr>
        <p:spPr>
          <a:xfrm>
            <a:off x="371476" y="5201275"/>
            <a:ext cx="2386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BROCHURE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E58B08-FB74-48E7-A096-AE6F99AC52D7}"/>
              </a:ext>
            </a:extLst>
          </p:cNvPr>
          <p:cNvSpPr txBox="1"/>
          <p:nvPr/>
        </p:nvSpPr>
        <p:spPr>
          <a:xfrm>
            <a:off x="925644" y="5532834"/>
            <a:ext cx="18318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FBAD23-1268-44A7-BDAE-2E648E197EAF}"/>
              </a:ext>
            </a:extLst>
          </p:cNvPr>
          <p:cNvSpPr txBox="1"/>
          <p:nvPr/>
        </p:nvSpPr>
        <p:spPr>
          <a:xfrm>
            <a:off x="8649104" y="5717499"/>
            <a:ext cx="32073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20580-289D-40DE-8675-B1908CB5A8C9}"/>
              </a:ext>
            </a:extLst>
          </p:cNvPr>
          <p:cNvSpPr txBox="1"/>
          <p:nvPr/>
        </p:nvSpPr>
        <p:spPr>
          <a:xfrm>
            <a:off x="-78203" y="439210"/>
            <a:ext cx="1556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03C2853-7716-4ADC-832D-597D890630D6}"/>
              </a:ext>
            </a:extLst>
          </p:cNvPr>
          <p:cNvCxnSpPr/>
          <p:nvPr/>
        </p:nvCxnSpPr>
        <p:spPr>
          <a:xfrm>
            <a:off x="2888343" y="4630057"/>
            <a:ext cx="0" cy="1656829"/>
          </a:xfrm>
          <a:prstGeom prst="line">
            <a:avLst/>
          </a:prstGeom>
          <a:ln>
            <a:solidFill>
              <a:srgbClr val="0F2D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9C4D03D-B50A-491A-A4AA-A05D2F83866A}"/>
              </a:ext>
            </a:extLst>
          </p:cNvPr>
          <p:cNvGrpSpPr/>
          <p:nvPr/>
        </p:nvGrpSpPr>
        <p:grpSpPr>
          <a:xfrm>
            <a:off x="3251323" y="3975530"/>
            <a:ext cx="536012" cy="526400"/>
            <a:chOff x="3280229" y="4437444"/>
            <a:chExt cx="513444" cy="504236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7EDD20A-2F13-4D9D-94DE-A0B0B7A04A07}"/>
                </a:ext>
              </a:extLst>
            </p:cNvPr>
            <p:cNvSpPr/>
            <p:nvPr/>
          </p:nvSpPr>
          <p:spPr>
            <a:xfrm>
              <a:off x="3284833" y="4437444"/>
              <a:ext cx="504236" cy="504236"/>
            </a:xfrm>
            <a:prstGeom prst="ellipse">
              <a:avLst/>
            </a:prstGeom>
            <a:noFill/>
            <a:ln>
              <a:solidFill>
                <a:srgbClr val="14D7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320FE8-D567-4506-8712-DF0F5D0494E0}"/>
                </a:ext>
              </a:extLst>
            </p:cNvPr>
            <p:cNvSpPr txBox="1"/>
            <p:nvPr/>
          </p:nvSpPr>
          <p:spPr>
            <a:xfrm>
              <a:off x="3280229" y="4535674"/>
              <a:ext cx="5134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F2D6D"/>
                  </a:solidFill>
                </a:rPr>
                <a:t>01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982BFE8-5AD1-4229-A421-3E10F7580ED1}"/>
              </a:ext>
            </a:extLst>
          </p:cNvPr>
          <p:cNvGrpSpPr/>
          <p:nvPr/>
        </p:nvGrpSpPr>
        <p:grpSpPr>
          <a:xfrm>
            <a:off x="3251323" y="4900376"/>
            <a:ext cx="536012" cy="526400"/>
            <a:chOff x="3280229" y="4437444"/>
            <a:chExt cx="513444" cy="504236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85952E00-9BCF-45C9-924F-2589D37893AC}"/>
                </a:ext>
              </a:extLst>
            </p:cNvPr>
            <p:cNvSpPr/>
            <p:nvPr/>
          </p:nvSpPr>
          <p:spPr>
            <a:xfrm>
              <a:off x="3284833" y="4437444"/>
              <a:ext cx="504236" cy="504236"/>
            </a:xfrm>
            <a:prstGeom prst="ellipse">
              <a:avLst/>
            </a:prstGeom>
            <a:noFill/>
            <a:ln>
              <a:solidFill>
                <a:srgbClr val="14D7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D27ECE2-F41B-40AB-AF7D-87B322B0A700}"/>
                </a:ext>
              </a:extLst>
            </p:cNvPr>
            <p:cNvSpPr txBox="1"/>
            <p:nvPr/>
          </p:nvSpPr>
          <p:spPr>
            <a:xfrm>
              <a:off x="3280229" y="4535674"/>
              <a:ext cx="513444" cy="294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F2D6D"/>
                  </a:solidFill>
                </a:rPr>
                <a:t>02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22F94A-3B5F-47F7-B2DB-1157D693E82E}"/>
              </a:ext>
            </a:extLst>
          </p:cNvPr>
          <p:cNvGrpSpPr/>
          <p:nvPr/>
        </p:nvGrpSpPr>
        <p:grpSpPr>
          <a:xfrm>
            <a:off x="3251323" y="5825221"/>
            <a:ext cx="536012" cy="526400"/>
            <a:chOff x="3280229" y="4437444"/>
            <a:chExt cx="513444" cy="504236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03AFFFD-7BC1-4C76-BB72-0945281A3222}"/>
                </a:ext>
              </a:extLst>
            </p:cNvPr>
            <p:cNvSpPr/>
            <p:nvPr/>
          </p:nvSpPr>
          <p:spPr>
            <a:xfrm>
              <a:off x="3284833" y="4437444"/>
              <a:ext cx="504236" cy="504236"/>
            </a:xfrm>
            <a:prstGeom prst="ellipse">
              <a:avLst/>
            </a:prstGeom>
            <a:noFill/>
            <a:ln>
              <a:solidFill>
                <a:srgbClr val="14D7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15B468C-0173-4690-80B6-250FB17BA334}"/>
                </a:ext>
              </a:extLst>
            </p:cNvPr>
            <p:cNvSpPr txBox="1"/>
            <p:nvPr/>
          </p:nvSpPr>
          <p:spPr>
            <a:xfrm>
              <a:off x="3280229" y="4535674"/>
              <a:ext cx="513444" cy="294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F2D6D"/>
                  </a:solidFill>
                </a:rPr>
                <a:t>03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826A338-02C6-4FF0-ADDB-B980EC001088}"/>
              </a:ext>
            </a:extLst>
          </p:cNvPr>
          <p:cNvGrpSpPr/>
          <p:nvPr/>
        </p:nvGrpSpPr>
        <p:grpSpPr>
          <a:xfrm>
            <a:off x="3860538" y="3874281"/>
            <a:ext cx="2264227" cy="623909"/>
            <a:chOff x="4049486" y="3975530"/>
            <a:chExt cx="2264227" cy="62390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0D9EA27-E73D-47B9-A94D-67F5B4C1AC50}"/>
                </a:ext>
              </a:extLst>
            </p:cNvPr>
            <p:cNvSpPr txBox="1"/>
            <p:nvPr/>
          </p:nvSpPr>
          <p:spPr>
            <a:xfrm>
              <a:off x="4049486" y="3975530"/>
              <a:ext cx="20465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TITLE HERE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62AA2F0-510D-49CB-AE11-A189B901225F}"/>
                </a:ext>
              </a:extLst>
            </p:cNvPr>
            <p:cNvSpPr txBox="1"/>
            <p:nvPr/>
          </p:nvSpPr>
          <p:spPr>
            <a:xfrm>
              <a:off x="4049486" y="4199329"/>
              <a:ext cx="22642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Add detail text here. This is the placeholder column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9C75C80-F046-4D5C-99B3-1FEDFDA571BA}"/>
              </a:ext>
            </a:extLst>
          </p:cNvPr>
          <p:cNvGrpSpPr/>
          <p:nvPr/>
        </p:nvGrpSpPr>
        <p:grpSpPr>
          <a:xfrm>
            <a:off x="3860538" y="4844857"/>
            <a:ext cx="2264227" cy="623909"/>
            <a:chOff x="4049486" y="3975530"/>
            <a:chExt cx="2264227" cy="623909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E194545-38BE-4450-940D-AEF4C3053C55}"/>
                </a:ext>
              </a:extLst>
            </p:cNvPr>
            <p:cNvSpPr txBox="1"/>
            <p:nvPr/>
          </p:nvSpPr>
          <p:spPr>
            <a:xfrm>
              <a:off x="4049486" y="3975530"/>
              <a:ext cx="20465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TITLE HERE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50E59DC-19B0-4D2D-B8FC-882342867775}"/>
                </a:ext>
              </a:extLst>
            </p:cNvPr>
            <p:cNvSpPr txBox="1"/>
            <p:nvPr/>
          </p:nvSpPr>
          <p:spPr>
            <a:xfrm>
              <a:off x="4049486" y="4199329"/>
              <a:ext cx="22642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Add detail text here. This is the placeholder column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804F5B0-ABD3-4B1C-9A17-99E606F020DE}"/>
              </a:ext>
            </a:extLst>
          </p:cNvPr>
          <p:cNvGrpSpPr/>
          <p:nvPr/>
        </p:nvGrpSpPr>
        <p:grpSpPr>
          <a:xfrm>
            <a:off x="3860538" y="5825221"/>
            <a:ext cx="2264227" cy="623909"/>
            <a:chOff x="4049486" y="3975530"/>
            <a:chExt cx="2264227" cy="62390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55E364B-D547-47D7-8D4E-CA9D45C38DCA}"/>
                </a:ext>
              </a:extLst>
            </p:cNvPr>
            <p:cNvSpPr txBox="1"/>
            <p:nvPr/>
          </p:nvSpPr>
          <p:spPr>
            <a:xfrm>
              <a:off x="4049486" y="3975530"/>
              <a:ext cx="20465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TITLE HERE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C4F6408-3347-4988-827F-A4D4F6AE49DA}"/>
                </a:ext>
              </a:extLst>
            </p:cNvPr>
            <p:cNvSpPr txBox="1"/>
            <p:nvPr/>
          </p:nvSpPr>
          <p:spPr>
            <a:xfrm>
              <a:off x="4049486" y="4199329"/>
              <a:ext cx="226422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Add detail text here. This is the placeholder column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7CA43A85-6382-4DC4-B6F6-E6793093F2B4}"/>
              </a:ext>
            </a:extLst>
          </p:cNvPr>
          <p:cNvSpPr txBox="1"/>
          <p:nvPr/>
        </p:nvSpPr>
        <p:spPr>
          <a:xfrm>
            <a:off x="6303103" y="1254565"/>
            <a:ext cx="35085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Place Your Business title here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599058D-FD40-4B62-A682-41DB150BC49C}"/>
              </a:ext>
            </a:extLst>
          </p:cNvPr>
          <p:cNvSpPr/>
          <p:nvPr/>
        </p:nvSpPr>
        <p:spPr>
          <a:xfrm>
            <a:off x="10824575" y="274621"/>
            <a:ext cx="776147" cy="77614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0F2D6D"/>
                </a:solidFill>
              </a:rPr>
              <a:t>Logo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E58D8D6-274C-4275-8C91-68C3F3AF6C99}"/>
              </a:ext>
            </a:extLst>
          </p:cNvPr>
          <p:cNvSpPr/>
          <p:nvPr/>
        </p:nvSpPr>
        <p:spPr>
          <a:xfrm>
            <a:off x="1478096" y="753830"/>
            <a:ext cx="78203" cy="764080"/>
          </a:xfrm>
          <a:prstGeom prst="rect">
            <a:avLst/>
          </a:pr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Graphic 39" descr="Telephone">
            <a:extLst>
              <a:ext uri="{FF2B5EF4-FFF2-40B4-BE49-F238E27FC236}">
                <a16:creationId xmlns:a16="http://schemas.microsoft.com/office/drawing/2014/main" id="{F6682FF5-01C7-4857-903C-4FD28CE146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48011" y="1243590"/>
            <a:ext cx="274320" cy="274320"/>
          </a:xfrm>
          <a:prstGeom prst="rect">
            <a:avLst/>
          </a:prstGeom>
        </p:spPr>
      </p:pic>
      <p:pic>
        <p:nvPicPr>
          <p:cNvPr id="42" name="Graphic 41" descr="Envelope">
            <a:extLst>
              <a:ext uri="{FF2B5EF4-FFF2-40B4-BE49-F238E27FC236}">
                <a16:creationId xmlns:a16="http://schemas.microsoft.com/office/drawing/2014/main" id="{F9C872B8-AF26-4FD8-8BE5-8FA1313CFE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635122" y="930872"/>
            <a:ext cx="274320" cy="27432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B978583-9300-4EE0-A3C3-7DD14344C685}"/>
              </a:ext>
            </a:extLst>
          </p:cNvPr>
          <p:cNvSpPr txBox="1"/>
          <p:nvPr/>
        </p:nvSpPr>
        <p:spPr>
          <a:xfrm>
            <a:off x="1863177" y="946085"/>
            <a:ext cx="22642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yourname@email.com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8F231F-06FD-42D8-A571-11B9EF09FBE8}"/>
              </a:ext>
            </a:extLst>
          </p:cNvPr>
          <p:cNvSpPr txBox="1"/>
          <p:nvPr/>
        </p:nvSpPr>
        <p:spPr>
          <a:xfrm>
            <a:off x="1863177" y="1275139"/>
            <a:ext cx="22642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001.123.456.789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4AA8936-0CA8-450E-94F7-27B7A56674C1}"/>
              </a:ext>
            </a:extLst>
          </p:cNvPr>
          <p:cNvSpPr/>
          <p:nvPr/>
        </p:nvSpPr>
        <p:spPr>
          <a:xfrm>
            <a:off x="6124764" y="0"/>
            <a:ext cx="4065135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31000"/>
                </a:schemeClr>
              </a:gs>
              <a:gs pos="47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6FF7A1D-DC88-4DD0-BD23-FFA1D28FE51D}"/>
              </a:ext>
            </a:extLst>
          </p:cNvPr>
          <p:cNvSpPr txBox="1"/>
          <p:nvPr/>
        </p:nvSpPr>
        <p:spPr>
          <a:xfrm>
            <a:off x="6281905" y="1974038"/>
            <a:ext cx="3709821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endParaRPr lang="en-US" sz="1050" dirty="0">
              <a:solidFill>
                <a:srgbClr val="0F2D6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50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Nunc viverra imperdiet enim. Fusce est. Vivamus a tellus.</a:t>
            </a:r>
          </a:p>
          <a:p>
            <a:endParaRPr lang="en-US" sz="1050" dirty="0">
              <a:solidFill>
                <a:srgbClr val="0F2D6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1050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Pellentesque habitant morbi tristique senectus et netus et malesuada fames ac turpis egestas.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76F45DB-EB34-47C3-8FFC-E43F6CF3251A}"/>
              </a:ext>
            </a:extLst>
          </p:cNvPr>
          <p:cNvSpPr txBox="1"/>
          <p:nvPr/>
        </p:nvSpPr>
        <p:spPr>
          <a:xfrm>
            <a:off x="10543989" y="1068032"/>
            <a:ext cx="1474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COMPANY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1058857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ECB97B6-1E48-4F77-9F23-30FD4E2E284C}"/>
              </a:ext>
            </a:extLst>
          </p:cNvPr>
          <p:cNvSpPr/>
          <p:nvPr/>
        </p:nvSpPr>
        <p:spPr>
          <a:xfrm flipV="1">
            <a:off x="0" y="-3"/>
            <a:ext cx="5400676" cy="4152902"/>
          </a:xfrm>
          <a:custGeom>
            <a:avLst/>
            <a:gdLst>
              <a:gd name="connsiteX0" fmla="*/ 1750686 w 5400676"/>
              <a:gd name="connsiteY0" fmla="*/ 4152902 h 4152902"/>
              <a:gd name="connsiteX1" fmla="*/ 5400676 w 5400676"/>
              <a:gd name="connsiteY1" fmla="*/ 4152902 h 4152902"/>
              <a:gd name="connsiteX2" fmla="*/ 1750686 w 5400676"/>
              <a:gd name="connsiteY2" fmla="*/ 338139 h 4152902"/>
              <a:gd name="connsiteX3" fmla="*/ 1750686 w 5400676"/>
              <a:gd name="connsiteY3" fmla="*/ 345490 h 4152902"/>
              <a:gd name="connsiteX4" fmla="*/ 1707320 w 5400676"/>
              <a:gd name="connsiteY4" fmla="*/ 292930 h 4152902"/>
              <a:gd name="connsiteX5" fmla="*/ 1000125 w 5400676"/>
              <a:gd name="connsiteY5" fmla="*/ 0 h 4152902"/>
              <a:gd name="connsiteX6" fmla="*/ 0 w 5400676"/>
              <a:gd name="connsiteY6" fmla="*/ 0 h 4152902"/>
              <a:gd name="connsiteX7" fmla="*/ 0 w 5400676"/>
              <a:gd name="connsiteY7" fmla="*/ 4152900 h 4152902"/>
              <a:gd name="connsiteX8" fmla="*/ 1750686 w 5400676"/>
              <a:gd name="connsiteY8" fmla="*/ 4152900 h 415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00676" h="4152902">
                <a:moveTo>
                  <a:pt x="1750686" y="4152902"/>
                </a:moveTo>
                <a:lnTo>
                  <a:pt x="5400676" y="4152902"/>
                </a:lnTo>
                <a:lnTo>
                  <a:pt x="1750686" y="338139"/>
                </a:lnTo>
                <a:lnTo>
                  <a:pt x="1750686" y="345490"/>
                </a:lnTo>
                <a:lnTo>
                  <a:pt x="1707320" y="292930"/>
                </a:lnTo>
                <a:cubicBezTo>
                  <a:pt x="1526333" y="111943"/>
                  <a:pt x="1276302" y="0"/>
                  <a:pt x="1000125" y="0"/>
                </a:cubicBezTo>
                <a:lnTo>
                  <a:pt x="0" y="0"/>
                </a:lnTo>
                <a:lnTo>
                  <a:pt x="0" y="4152900"/>
                </a:lnTo>
                <a:lnTo>
                  <a:pt x="1750686" y="4152900"/>
                </a:lnTo>
                <a:close/>
              </a:path>
            </a:pathLst>
          </a:cu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97F4AA6-CFF4-4727-81A1-78B9002C8E41}"/>
              </a:ext>
            </a:extLst>
          </p:cNvPr>
          <p:cNvSpPr/>
          <p:nvPr/>
        </p:nvSpPr>
        <p:spPr>
          <a:xfrm>
            <a:off x="0" y="2208570"/>
            <a:ext cx="1114425" cy="2649180"/>
          </a:xfrm>
          <a:custGeom>
            <a:avLst/>
            <a:gdLst>
              <a:gd name="connsiteX0" fmla="*/ 0 w 1114425"/>
              <a:gd name="connsiteY0" fmla="*/ 0 h 2649180"/>
              <a:gd name="connsiteX1" fmla="*/ 615887 w 1114425"/>
              <a:gd name="connsiteY1" fmla="*/ 0 h 2649180"/>
              <a:gd name="connsiteX2" fmla="*/ 1114425 w 1114425"/>
              <a:gd name="connsiteY2" fmla="*/ 498538 h 2649180"/>
              <a:gd name="connsiteX3" fmla="*/ 1114425 w 1114425"/>
              <a:gd name="connsiteY3" fmla="*/ 2649180 h 2649180"/>
              <a:gd name="connsiteX4" fmla="*/ 0 w 1114425"/>
              <a:gd name="connsiteY4" fmla="*/ 2649180 h 2649180"/>
              <a:gd name="connsiteX5" fmla="*/ 0 w 1114425"/>
              <a:gd name="connsiteY5" fmla="*/ 2649178 h 2649180"/>
              <a:gd name="connsiteX6" fmla="*/ 1114418 w 1114425"/>
              <a:gd name="connsiteY6" fmla="*/ 2649178 h 2649180"/>
              <a:gd name="connsiteX7" fmla="*/ 1114418 w 1114425"/>
              <a:gd name="connsiteY7" fmla="*/ 504823 h 2649180"/>
              <a:gd name="connsiteX8" fmla="*/ 0 w 1114425"/>
              <a:gd name="connsiteY8" fmla="*/ 2649165 h 264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14425" h="2649180">
                <a:moveTo>
                  <a:pt x="0" y="0"/>
                </a:moveTo>
                <a:lnTo>
                  <a:pt x="615887" y="0"/>
                </a:lnTo>
                <a:cubicBezTo>
                  <a:pt x="891222" y="0"/>
                  <a:pt x="1114425" y="223203"/>
                  <a:pt x="1114425" y="498538"/>
                </a:cubicBezTo>
                <a:lnTo>
                  <a:pt x="1114425" y="2649180"/>
                </a:lnTo>
                <a:lnTo>
                  <a:pt x="0" y="2649180"/>
                </a:lnTo>
                <a:lnTo>
                  <a:pt x="0" y="2649178"/>
                </a:lnTo>
                <a:lnTo>
                  <a:pt x="1114418" y="2649178"/>
                </a:lnTo>
                <a:lnTo>
                  <a:pt x="1114418" y="504823"/>
                </a:lnTo>
                <a:lnTo>
                  <a:pt x="0" y="2649165"/>
                </a:lnTo>
                <a:close/>
              </a:path>
            </a:pathLst>
          </a:cu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B38CB9B-6125-4A7B-9B0E-789275B54A65}"/>
              </a:ext>
            </a:extLst>
          </p:cNvPr>
          <p:cNvSpPr/>
          <p:nvPr/>
        </p:nvSpPr>
        <p:spPr>
          <a:xfrm flipV="1">
            <a:off x="3356246" y="-3"/>
            <a:ext cx="4144692" cy="3071814"/>
          </a:xfrm>
          <a:custGeom>
            <a:avLst/>
            <a:gdLst>
              <a:gd name="connsiteX0" fmla="*/ 1750686 w 5400676"/>
              <a:gd name="connsiteY0" fmla="*/ 4152902 h 4152902"/>
              <a:gd name="connsiteX1" fmla="*/ 5400676 w 5400676"/>
              <a:gd name="connsiteY1" fmla="*/ 4152902 h 4152902"/>
              <a:gd name="connsiteX2" fmla="*/ 1750686 w 5400676"/>
              <a:gd name="connsiteY2" fmla="*/ 338139 h 4152902"/>
              <a:gd name="connsiteX3" fmla="*/ 1750686 w 5400676"/>
              <a:gd name="connsiteY3" fmla="*/ 345490 h 4152902"/>
              <a:gd name="connsiteX4" fmla="*/ 1707320 w 5400676"/>
              <a:gd name="connsiteY4" fmla="*/ 292930 h 4152902"/>
              <a:gd name="connsiteX5" fmla="*/ 1000125 w 5400676"/>
              <a:gd name="connsiteY5" fmla="*/ 0 h 4152902"/>
              <a:gd name="connsiteX6" fmla="*/ 0 w 5400676"/>
              <a:gd name="connsiteY6" fmla="*/ 0 h 4152902"/>
              <a:gd name="connsiteX7" fmla="*/ 0 w 5400676"/>
              <a:gd name="connsiteY7" fmla="*/ 4152900 h 4152902"/>
              <a:gd name="connsiteX8" fmla="*/ 1750686 w 5400676"/>
              <a:gd name="connsiteY8" fmla="*/ 4152900 h 415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00676" h="4152902">
                <a:moveTo>
                  <a:pt x="1750686" y="4152902"/>
                </a:moveTo>
                <a:lnTo>
                  <a:pt x="5400676" y="4152902"/>
                </a:lnTo>
                <a:lnTo>
                  <a:pt x="1750686" y="338139"/>
                </a:lnTo>
                <a:lnTo>
                  <a:pt x="1750686" y="345490"/>
                </a:lnTo>
                <a:lnTo>
                  <a:pt x="1707320" y="292930"/>
                </a:lnTo>
                <a:cubicBezTo>
                  <a:pt x="1526333" y="111943"/>
                  <a:pt x="1276302" y="0"/>
                  <a:pt x="1000125" y="0"/>
                </a:cubicBezTo>
                <a:lnTo>
                  <a:pt x="0" y="0"/>
                </a:lnTo>
                <a:lnTo>
                  <a:pt x="0" y="4152900"/>
                </a:lnTo>
                <a:lnTo>
                  <a:pt x="1750686" y="4152900"/>
                </a:lnTo>
                <a:close/>
              </a:path>
            </a:pathLst>
          </a:cu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E35A2D-78DC-434C-8CF8-DE349768DAE0}"/>
              </a:ext>
            </a:extLst>
          </p:cNvPr>
          <p:cNvSpPr/>
          <p:nvPr/>
        </p:nvSpPr>
        <p:spPr>
          <a:xfrm>
            <a:off x="2241821" y="-3"/>
            <a:ext cx="1114425" cy="3071814"/>
          </a:xfrm>
          <a:prstGeom prst="rect">
            <a:avLst/>
          </a:pr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964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144A93-AF55-4E7B-91FF-46B2BAD230BC}"/>
              </a:ext>
            </a:extLst>
          </p:cNvPr>
          <p:cNvSpPr/>
          <p:nvPr/>
        </p:nvSpPr>
        <p:spPr>
          <a:xfrm flipH="1">
            <a:off x="5673436" y="3948546"/>
            <a:ext cx="4017817" cy="2909454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solidFill>
            <a:srgbClr val="C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BA1C9A5-B878-4981-9BE2-163AEDB7CBC3}"/>
              </a:ext>
            </a:extLst>
          </p:cNvPr>
          <p:cNvSpPr/>
          <p:nvPr/>
        </p:nvSpPr>
        <p:spPr>
          <a:xfrm flipV="1">
            <a:off x="1898073" y="-6"/>
            <a:ext cx="4197927" cy="2881751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solidFill>
            <a:srgbClr val="C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798B770-D788-4686-BB4A-A113C74F56BE}"/>
              </a:ext>
            </a:extLst>
          </p:cNvPr>
          <p:cNvSpPr/>
          <p:nvPr/>
        </p:nvSpPr>
        <p:spPr>
          <a:xfrm flipV="1">
            <a:off x="0" y="-6"/>
            <a:ext cx="4752110" cy="3311242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46DDA4-4FCC-420C-BA7D-2E93D175CF33}"/>
              </a:ext>
            </a:extLst>
          </p:cNvPr>
          <p:cNvSpPr/>
          <p:nvPr/>
        </p:nvSpPr>
        <p:spPr>
          <a:xfrm>
            <a:off x="0" y="2064327"/>
            <a:ext cx="1172196" cy="2341418"/>
          </a:xfrm>
          <a:custGeom>
            <a:avLst/>
            <a:gdLst>
              <a:gd name="connsiteX0" fmla="*/ 0 w 1172196"/>
              <a:gd name="connsiteY0" fmla="*/ 0 h 2341418"/>
              <a:gd name="connsiteX1" fmla="*/ 588818 w 1172196"/>
              <a:gd name="connsiteY1" fmla="*/ 0 h 2341418"/>
              <a:gd name="connsiteX2" fmla="*/ 1165673 w 1172196"/>
              <a:gd name="connsiteY2" fmla="*/ 470151 h 2341418"/>
              <a:gd name="connsiteX3" fmla="*/ 1172196 w 1172196"/>
              <a:gd name="connsiteY3" fmla="*/ 534857 h 2341418"/>
              <a:gd name="connsiteX4" fmla="*/ 0 w 1172196"/>
              <a:gd name="connsiteY4" fmla="*/ 2341418 h 2341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2196" h="2341418">
                <a:moveTo>
                  <a:pt x="0" y="0"/>
                </a:moveTo>
                <a:lnTo>
                  <a:pt x="588818" y="0"/>
                </a:lnTo>
                <a:cubicBezTo>
                  <a:pt x="873364" y="0"/>
                  <a:pt x="1110768" y="201837"/>
                  <a:pt x="1165673" y="470151"/>
                </a:cubicBezTo>
                <a:lnTo>
                  <a:pt x="1172196" y="534857"/>
                </a:lnTo>
                <a:lnTo>
                  <a:pt x="0" y="2341418"/>
                </a:lnTo>
                <a:close/>
              </a:path>
            </a:pathLst>
          </a:custGeom>
          <a:solidFill>
            <a:srgbClr val="C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B2335CC-A2CB-4675-93ED-04217F16281D}"/>
              </a:ext>
            </a:extLst>
          </p:cNvPr>
          <p:cNvSpPr/>
          <p:nvPr/>
        </p:nvSpPr>
        <p:spPr>
          <a:xfrm flipH="1">
            <a:off x="6954981" y="3311236"/>
            <a:ext cx="4549729" cy="3546764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F443A1F-5A96-456E-B9B0-2A5FD8CB4885}"/>
              </a:ext>
            </a:extLst>
          </p:cNvPr>
          <p:cNvSpPr/>
          <p:nvPr/>
        </p:nvSpPr>
        <p:spPr>
          <a:xfrm flipH="1">
            <a:off x="7190508" y="2992582"/>
            <a:ext cx="5001491" cy="3865418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blipFill dpi="0" rotWithShape="0"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CAE4DF-7FA8-4D62-BD20-A6FA613417AB}"/>
              </a:ext>
            </a:extLst>
          </p:cNvPr>
          <p:cNvSpPr txBox="1"/>
          <p:nvPr/>
        </p:nvSpPr>
        <p:spPr>
          <a:xfrm>
            <a:off x="9100457" y="5675086"/>
            <a:ext cx="26397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C025AA-F1FC-4446-BD23-09EDE41B3DD9}"/>
              </a:ext>
            </a:extLst>
          </p:cNvPr>
          <p:cNvSpPr txBox="1"/>
          <p:nvPr/>
        </p:nvSpPr>
        <p:spPr>
          <a:xfrm>
            <a:off x="701475" y="4884563"/>
            <a:ext cx="2612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FF99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0E3F01-0987-4096-ADDC-359993A941A8}"/>
              </a:ext>
            </a:extLst>
          </p:cNvPr>
          <p:cNvSpPr txBox="1"/>
          <p:nvPr/>
        </p:nvSpPr>
        <p:spPr>
          <a:xfrm>
            <a:off x="233721" y="5124537"/>
            <a:ext cx="3080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rgbClr val="FF99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BROCHURE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3F96BD-1487-4B5D-B691-33D2FC8DA95B}"/>
              </a:ext>
            </a:extLst>
          </p:cNvPr>
          <p:cNvSpPr txBox="1"/>
          <p:nvPr/>
        </p:nvSpPr>
        <p:spPr>
          <a:xfrm>
            <a:off x="233721" y="5625129"/>
            <a:ext cx="3080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rgbClr val="CC00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7D296E-92BD-4C02-AC94-52C138DDC7EB}"/>
              </a:ext>
            </a:extLst>
          </p:cNvPr>
          <p:cNvSpPr txBox="1"/>
          <p:nvPr/>
        </p:nvSpPr>
        <p:spPr>
          <a:xfrm>
            <a:off x="-282733" y="842089"/>
            <a:ext cx="19684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A3BB79-FE38-4B9F-B8B4-F52363F0F312}"/>
              </a:ext>
            </a:extLst>
          </p:cNvPr>
          <p:cNvSpPr/>
          <p:nvPr/>
        </p:nvSpPr>
        <p:spPr>
          <a:xfrm>
            <a:off x="1685683" y="1117600"/>
            <a:ext cx="45719" cy="624114"/>
          </a:xfrm>
          <a:prstGeom prst="rect">
            <a:avLst/>
          </a:prstGeom>
          <a:solidFill>
            <a:srgbClr val="C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D032B8-E5BB-478F-9B5E-70DB7CB1F48C}"/>
              </a:ext>
            </a:extLst>
          </p:cNvPr>
          <p:cNvSpPr txBox="1"/>
          <p:nvPr/>
        </p:nvSpPr>
        <p:spPr>
          <a:xfrm>
            <a:off x="1768481" y="1265550"/>
            <a:ext cx="1685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OPTION 01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1D5CCB-64EB-4528-93B2-AB8DA63A14AC}"/>
              </a:ext>
            </a:extLst>
          </p:cNvPr>
          <p:cNvSpPr txBox="1"/>
          <p:nvPr/>
        </p:nvSpPr>
        <p:spPr>
          <a:xfrm>
            <a:off x="1768481" y="1501726"/>
            <a:ext cx="1685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OPTION 02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1A959A9-80D8-4BE7-8C24-5F8157CFF45C}"/>
              </a:ext>
            </a:extLst>
          </p:cNvPr>
          <p:cNvCxnSpPr/>
          <p:nvPr/>
        </p:nvCxnSpPr>
        <p:spPr>
          <a:xfrm>
            <a:off x="3438942" y="4040829"/>
            <a:ext cx="0" cy="2167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phic 26" descr="Envelope">
            <a:extLst>
              <a:ext uri="{FF2B5EF4-FFF2-40B4-BE49-F238E27FC236}">
                <a16:creationId xmlns:a16="http://schemas.microsoft.com/office/drawing/2014/main" id="{D5D5D485-38F0-45BF-94E4-17C8D2CF83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29094" y="5356468"/>
            <a:ext cx="365760" cy="365760"/>
          </a:xfrm>
          <a:prstGeom prst="rect">
            <a:avLst/>
          </a:prstGeom>
        </p:spPr>
      </p:pic>
      <p:pic>
        <p:nvPicPr>
          <p:cNvPr id="29" name="Graphic 28" descr="Receiver">
            <a:extLst>
              <a:ext uri="{FF2B5EF4-FFF2-40B4-BE49-F238E27FC236}">
                <a16:creationId xmlns:a16="http://schemas.microsoft.com/office/drawing/2014/main" id="{8F332345-F5C1-42C9-A40F-B23D3362F8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39254" y="4960657"/>
            <a:ext cx="365760" cy="365760"/>
          </a:xfrm>
          <a:prstGeom prst="rect">
            <a:avLst/>
          </a:prstGeom>
        </p:spPr>
      </p:pic>
      <p:pic>
        <p:nvPicPr>
          <p:cNvPr id="31" name="Graphic 30" descr="Chat">
            <a:extLst>
              <a:ext uri="{FF2B5EF4-FFF2-40B4-BE49-F238E27FC236}">
                <a16:creationId xmlns:a16="http://schemas.microsoft.com/office/drawing/2014/main" id="{073C8704-42AA-4EAC-B7AC-8316506AD7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29094" y="5771148"/>
            <a:ext cx="365760" cy="36576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301A8CC-AA89-4D6C-8428-DC33F2F6C326}"/>
              </a:ext>
            </a:extLst>
          </p:cNvPr>
          <p:cNvSpPr txBox="1"/>
          <p:nvPr/>
        </p:nvSpPr>
        <p:spPr>
          <a:xfrm>
            <a:off x="3964284" y="4949502"/>
            <a:ext cx="1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F2D6D"/>
                </a:solidFill>
              </a:rPr>
              <a:t>01.1234.6789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23C944-693C-46DD-9D8D-C2CF075FBB30}"/>
              </a:ext>
            </a:extLst>
          </p:cNvPr>
          <p:cNvSpPr txBox="1"/>
          <p:nvPr/>
        </p:nvSpPr>
        <p:spPr>
          <a:xfrm>
            <a:off x="3982646" y="5410980"/>
            <a:ext cx="1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F2D6D"/>
                </a:solidFill>
              </a:rPr>
              <a:t>youremail@email.com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FA32903-4CBA-4DE1-AF3A-E33AE306AC76}"/>
              </a:ext>
            </a:extLst>
          </p:cNvPr>
          <p:cNvSpPr txBox="1"/>
          <p:nvPr/>
        </p:nvSpPr>
        <p:spPr>
          <a:xfrm>
            <a:off x="3982646" y="5803245"/>
            <a:ext cx="1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F2D6D"/>
                </a:solidFill>
              </a:rPr>
              <a:t>@Yourname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51C408-2FEF-4B0C-9D31-F3274CA93A8B}"/>
              </a:ext>
            </a:extLst>
          </p:cNvPr>
          <p:cNvSpPr txBox="1"/>
          <p:nvPr/>
        </p:nvSpPr>
        <p:spPr>
          <a:xfrm>
            <a:off x="5985164" y="628395"/>
            <a:ext cx="40178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rgbClr val="FF99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BUSINESS TITLE HERE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C6C819-AB8B-4F93-9749-76C865924E91}"/>
              </a:ext>
            </a:extLst>
          </p:cNvPr>
          <p:cNvSpPr txBox="1"/>
          <p:nvPr/>
        </p:nvSpPr>
        <p:spPr>
          <a:xfrm>
            <a:off x="6502400" y="2064327"/>
            <a:ext cx="342438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dirty="0">
                <a:solidFill>
                  <a:srgbClr val="CC00FF"/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algn="just"/>
            <a:endParaRPr lang="en-US" sz="1100" dirty="0">
              <a:solidFill>
                <a:srgbClr val="CC00FF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40D5DC2-F5D2-452D-A7E9-77AE835DCB79}"/>
              </a:ext>
            </a:extLst>
          </p:cNvPr>
          <p:cNvSpPr/>
          <p:nvPr/>
        </p:nvSpPr>
        <p:spPr>
          <a:xfrm>
            <a:off x="10874498" y="370191"/>
            <a:ext cx="865739" cy="86573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56BD943-A173-43AA-AB8A-364614540A62}"/>
              </a:ext>
            </a:extLst>
          </p:cNvPr>
          <p:cNvSpPr/>
          <p:nvPr/>
        </p:nvSpPr>
        <p:spPr>
          <a:xfrm>
            <a:off x="6096000" y="-6"/>
            <a:ext cx="1909949" cy="685800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3000"/>
                </a:schemeClr>
              </a:gs>
              <a:gs pos="77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23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Triangle 7">
            <a:extLst>
              <a:ext uri="{FF2B5EF4-FFF2-40B4-BE49-F238E27FC236}">
                <a16:creationId xmlns:a16="http://schemas.microsoft.com/office/drawing/2014/main" id="{DE2157CA-4C11-4901-989C-FB74101B8C95}"/>
              </a:ext>
            </a:extLst>
          </p:cNvPr>
          <p:cNvSpPr/>
          <p:nvPr/>
        </p:nvSpPr>
        <p:spPr>
          <a:xfrm flipH="1">
            <a:off x="0" y="5643154"/>
            <a:ext cx="12192000" cy="1214846"/>
          </a:xfrm>
          <a:prstGeom prst="rtTriangle">
            <a:avLst/>
          </a:prstGeom>
          <a:solidFill>
            <a:srgbClr val="57CA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6EE0B59C-0FCC-40F9-89CE-E5C7D6332B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88823" y="801188"/>
            <a:ext cx="3814354" cy="4333019"/>
          </a:xfrm>
          <a:prstGeom prst="rect">
            <a:avLst/>
          </a:prstGeom>
        </p:spPr>
      </p:pic>
      <p:sp>
        <p:nvSpPr>
          <p:cNvPr id="7" name="Right Triangle 6">
            <a:extLst>
              <a:ext uri="{FF2B5EF4-FFF2-40B4-BE49-F238E27FC236}">
                <a16:creationId xmlns:a16="http://schemas.microsoft.com/office/drawing/2014/main" id="{F9AEA74D-F044-49F4-AA20-FF2F0AFAC275}"/>
              </a:ext>
            </a:extLst>
          </p:cNvPr>
          <p:cNvSpPr/>
          <p:nvPr/>
        </p:nvSpPr>
        <p:spPr>
          <a:xfrm>
            <a:off x="0" y="5643154"/>
            <a:ext cx="12192000" cy="1214846"/>
          </a:xfrm>
          <a:prstGeom prst="rtTriangle">
            <a:avLst/>
          </a:prstGeom>
          <a:solidFill>
            <a:srgbClr val="1B32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64C577-CB23-41C9-98E2-55CA019BFDB0}"/>
              </a:ext>
            </a:extLst>
          </p:cNvPr>
          <p:cNvSpPr txBox="1"/>
          <p:nvPr/>
        </p:nvSpPr>
        <p:spPr>
          <a:xfrm>
            <a:off x="4098388" y="5134207"/>
            <a:ext cx="39952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1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LIKE | SHARE | SUBSCRIBE</a:t>
            </a:r>
          </a:p>
        </p:txBody>
      </p:sp>
    </p:spTree>
    <p:extLst>
      <p:ext uri="{BB962C8B-B14F-4D97-AF65-F5344CB8AC3E}">
        <p14:creationId xmlns:p14="http://schemas.microsoft.com/office/powerpoint/2010/main" val="364996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7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4DF373-E2A5-45C0-8DFC-130E27C9307F}"/>
              </a:ext>
            </a:extLst>
          </p:cNvPr>
          <p:cNvSpPr txBox="1"/>
          <p:nvPr/>
        </p:nvSpPr>
        <p:spPr>
          <a:xfrm>
            <a:off x="0" y="2660090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1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LIKE | SHARE | SUBSCRIBE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32A7F0-2BE8-4282-A9F3-0F48D57BB94B}"/>
              </a:ext>
            </a:extLst>
          </p:cNvPr>
          <p:cNvSpPr/>
          <p:nvPr/>
        </p:nvSpPr>
        <p:spPr>
          <a:xfrm>
            <a:off x="1" y="3823423"/>
            <a:ext cx="12192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1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E96C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Follow this link to join my TELEGRAM group: https://t.me/power_university</a:t>
            </a:r>
          </a:p>
        </p:txBody>
      </p:sp>
      <p:pic>
        <p:nvPicPr>
          <p:cNvPr id="8" name="Picture 2" descr="Telegram Logo transparent PNG - StickPNG">
            <a:extLst>
              <a:ext uri="{FF2B5EF4-FFF2-40B4-BE49-F238E27FC236}">
                <a16:creationId xmlns:a16="http://schemas.microsoft.com/office/drawing/2014/main" id="{C403F101-CF82-466A-8D89-7801EBD98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8785" y="3651013"/>
            <a:ext cx="683373" cy="68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E7441605-B4FC-402A-B402-8C0F7744DA8F}"/>
              </a:ext>
            </a:extLst>
          </p:cNvPr>
          <p:cNvGrpSpPr/>
          <p:nvPr/>
        </p:nvGrpSpPr>
        <p:grpSpPr>
          <a:xfrm>
            <a:off x="0" y="4684542"/>
            <a:ext cx="12192000" cy="2173458"/>
            <a:chOff x="0" y="4684542"/>
            <a:chExt cx="12192000" cy="217345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2E5ECCB-46B6-4B98-A914-69425DC144C2}"/>
                </a:ext>
              </a:extLst>
            </p:cNvPr>
            <p:cNvSpPr/>
            <p:nvPr/>
          </p:nvSpPr>
          <p:spPr>
            <a:xfrm>
              <a:off x="0" y="4853354"/>
              <a:ext cx="12192000" cy="200464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1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1" name="Picture 10" descr="Logo&#10;&#10;Description automatically generated">
              <a:extLst>
                <a:ext uri="{FF2B5EF4-FFF2-40B4-BE49-F238E27FC236}">
                  <a16:creationId xmlns:a16="http://schemas.microsoft.com/office/drawing/2014/main" id="{615B1778-D13C-4E4E-86FE-45972D7320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567008" y="5540517"/>
              <a:ext cx="3373998" cy="1184916"/>
            </a:xfrm>
            <a:prstGeom prst="rect">
              <a:avLst/>
            </a:prstGeom>
          </p:spPr>
        </p:pic>
        <p:pic>
          <p:nvPicPr>
            <p:cNvPr id="12" name="Picture 11" descr="A picture containing logo&#10;&#10;Description automatically generated">
              <a:extLst>
                <a:ext uri="{FF2B5EF4-FFF2-40B4-BE49-F238E27FC236}">
                  <a16:creationId xmlns:a16="http://schemas.microsoft.com/office/drawing/2014/main" id="{53B9E9C5-6E6D-4FCD-BBA7-74CF62D337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35140" b="31257"/>
            <a:stretch/>
          </p:blipFill>
          <p:spPr>
            <a:xfrm>
              <a:off x="6377605" y="5714202"/>
              <a:ext cx="2876723" cy="96663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B7AC78-A6E1-4E39-95BF-7744E56903CA}"/>
                </a:ext>
              </a:extLst>
            </p:cNvPr>
            <p:cNvSpPr txBox="1"/>
            <p:nvPr/>
          </p:nvSpPr>
          <p:spPr>
            <a:xfrm>
              <a:off x="0" y="4684542"/>
              <a:ext cx="12192000" cy="369332"/>
            </a:xfrm>
            <a:prstGeom prst="rect">
              <a:avLst/>
            </a:prstGeom>
            <a:solidFill>
              <a:srgbClr val="002060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1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swald" panose="02000503000000000000" pitchFamily="2" charset="0"/>
                  <a:ea typeface="+mn-ea"/>
                  <a:cs typeface="+mn-cs"/>
                </a:rPr>
                <a:t>KINDLY DONATE THROUGH</a:t>
              </a:r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59D6112F-09DB-406B-85CC-EFF731709048}"/>
                </a:ext>
              </a:extLst>
            </p:cNvPr>
            <p:cNvSpPr/>
            <p:nvPr/>
          </p:nvSpPr>
          <p:spPr>
            <a:xfrm flipV="1">
              <a:off x="5755906" y="5027917"/>
              <a:ext cx="680188" cy="380034"/>
            </a:xfrm>
            <a:prstGeom prst="triangl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1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5" name="Picture 14" descr="A picture containing graphical user interface, application&#10;&#10;Description automatically generated">
            <a:extLst>
              <a:ext uri="{FF2B5EF4-FFF2-40B4-BE49-F238E27FC236}">
                <a16:creationId xmlns:a16="http://schemas.microsoft.com/office/drawing/2014/main" id="{C3158A4C-3C52-4380-BDD7-F43E9EA9033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843222" y="2496053"/>
            <a:ext cx="966636" cy="1251403"/>
          </a:xfrm>
          <a:prstGeom prst="rect">
            <a:avLst/>
          </a:prstGeom>
        </p:spPr>
      </p:pic>
      <p:pic>
        <p:nvPicPr>
          <p:cNvPr id="16" name="Picture 15" descr="Logo, company name&#10;&#10;Description automatically generated">
            <a:extLst>
              <a:ext uri="{FF2B5EF4-FFF2-40B4-BE49-F238E27FC236}">
                <a16:creationId xmlns:a16="http://schemas.microsoft.com/office/drawing/2014/main" id="{F622EF71-C5FF-4A1F-95AC-88C63DEDFF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48802" y="208170"/>
            <a:ext cx="2174583" cy="247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029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45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2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35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144A93-AF55-4E7B-91FF-46B2BAD230BC}"/>
              </a:ext>
            </a:extLst>
          </p:cNvPr>
          <p:cNvSpPr/>
          <p:nvPr/>
        </p:nvSpPr>
        <p:spPr>
          <a:xfrm flipH="1">
            <a:off x="5673436" y="3948546"/>
            <a:ext cx="4017817" cy="2909454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BA1C9A5-B878-4981-9BE2-163AEDB7CBC3}"/>
              </a:ext>
            </a:extLst>
          </p:cNvPr>
          <p:cNvSpPr/>
          <p:nvPr/>
        </p:nvSpPr>
        <p:spPr>
          <a:xfrm flipV="1">
            <a:off x="1898073" y="-6"/>
            <a:ext cx="4197927" cy="2881751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798B770-D788-4686-BB4A-A113C74F56BE}"/>
              </a:ext>
            </a:extLst>
          </p:cNvPr>
          <p:cNvSpPr/>
          <p:nvPr/>
        </p:nvSpPr>
        <p:spPr>
          <a:xfrm flipV="1">
            <a:off x="0" y="-6"/>
            <a:ext cx="4752110" cy="3311242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646DDA4-4FCC-420C-BA7D-2E93D175CF33}"/>
              </a:ext>
            </a:extLst>
          </p:cNvPr>
          <p:cNvSpPr/>
          <p:nvPr/>
        </p:nvSpPr>
        <p:spPr>
          <a:xfrm>
            <a:off x="0" y="2064327"/>
            <a:ext cx="1172196" cy="2341418"/>
          </a:xfrm>
          <a:custGeom>
            <a:avLst/>
            <a:gdLst>
              <a:gd name="connsiteX0" fmla="*/ 0 w 1172196"/>
              <a:gd name="connsiteY0" fmla="*/ 0 h 2341418"/>
              <a:gd name="connsiteX1" fmla="*/ 588818 w 1172196"/>
              <a:gd name="connsiteY1" fmla="*/ 0 h 2341418"/>
              <a:gd name="connsiteX2" fmla="*/ 1165673 w 1172196"/>
              <a:gd name="connsiteY2" fmla="*/ 470151 h 2341418"/>
              <a:gd name="connsiteX3" fmla="*/ 1172196 w 1172196"/>
              <a:gd name="connsiteY3" fmla="*/ 534857 h 2341418"/>
              <a:gd name="connsiteX4" fmla="*/ 0 w 1172196"/>
              <a:gd name="connsiteY4" fmla="*/ 2341418 h 2341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2196" h="2341418">
                <a:moveTo>
                  <a:pt x="0" y="0"/>
                </a:moveTo>
                <a:lnTo>
                  <a:pt x="588818" y="0"/>
                </a:lnTo>
                <a:cubicBezTo>
                  <a:pt x="873364" y="0"/>
                  <a:pt x="1110768" y="201837"/>
                  <a:pt x="1165673" y="470151"/>
                </a:cubicBezTo>
                <a:lnTo>
                  <a:pt x="1172196" y="534857"/>
                </a:lnTo>
                <a:lnTo>
                  <a:pt x="0" y="2341418"/>
                </a:lnTo>
                <a:close/>
              </a:path>
            </a:pathLst>
          </a:cu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B2335CC-A2CB-4675-93ED-04217F16281D}"/>
              </a:ext>
            </a:extLst>
          </p:cNvPr>
          <p:cNvSpPr/>
          <p:nvPr/>
        </p:nvSpPr>
        <p:spPr>
          <a:xfrm flipH="1">
            <a:off x="6954981" y="3311236"/>
            <a:ext cx="4549729" cy="3546764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F443A1F-5A96-456E-B9B0-2A5FD8CB4885}"/>
              </a:ext>
            </a:extLst>
          </p:cNvPr>
          <p:cNvSpPr/>
          <p:nvPr/>
        </p:nvSpPr>
        <p:spPr>
          <a:xfrm flipH="1">
            <a:off x="7190508" y="2992582"/>
            <a:ext cx="5001491" cy="3865418"/>
          </a:xfrm>
          <a:custGeom>
            <a:avLst/>
            <a:gdLst>
              <a:gd name="connsiteX0" fmla="*/ 2003410 w 4752110"/>
              <a:gd name="connsiteY0" fmla="*/ 3311242 h 3311242"/>
              <a:gd name="connsiteX1" fmla="*/ 4752110 w 4752110"/>
              <a:gd name="connsiteY1" fmla="*/ 3311242 h 3311242"/>
              <a:gd name="connsiteX2" fmla="*/ 2003410 w 4752110"/>
              <a:gd name="connsiteY2" fmla="*/ 324196 h 3311242"/>
              <a:gd name="connsiteX3" fmla="*/ 2003410 w 4752110"/>
              <a:gd name="connsiteY3" fmla="*/ 334560 h 3311242"/>
              <a:gd name="connsiteX4" fmla="*/ 1936072 w 4752110"/>
              <a:gd name="connsiteY4" fmla="*/ 252946 h 3311242"/>
              <a:gd name="connsiteX5" fmla="*/ 1325407 w 4752110"/>
              <a:gd name="connsiteY5" fmla="*/ 0 h 3311242"/>
              <a:gd name="connsiteX6" fmla="*/ 0 w 4752110"/>
              <a:gd name="connsiteY6" fmla="*/ 0 h 3311242"/>
              <a:gd name="connsiteX7" fmla="*/ 0 w 4752110"/>
              <a:gd name="connsiteY7" fmla="*/ 3311236 h 3311242"/>
              <a:gd name="connsiteX8" fmla="*/ 2003410 w 4752110"/>
              <a:gd name="connsiteY8" fmla="*/ 3311236 h 3311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2110" h="3311242">
                <a:moveTo>
                  <a:pt x="2003410" y="3311242"/>
                </a:moveTo>
                <a:lnTo>
                  <a:pt x="4752110" y="3311242"/>
                </a:lnTo>
                <a:lnTo>
                  <a:pt x="2003410" y="324196"/>
                </a:lnTo>
                <a:lnTo>
                  <a:pt x="2003410" y="334560"/>
                </a:lnTo>
                <a:lnTo>
                  <a:pt x="1936072" y="252946"/>
                </a:lnTo>
                <a:cubicBezTo>
                  <a:pt x="1779789" y="96663"/>
                  <a:pt x="1563887" y="0"/>
                  <a:pt x="1325407" y="0"/>
                </a:cubicBezTo>
                <a:lnTo>
                  <a:pt x="0" y="0"/>
                </a:lnTo>
                <a:lnTo>
                  <a:pt x="0" y="3311236"/>
                </a:lnTo>
                <a:lnTo>
                  <a:pt x="2003410" y="3311236"/>
                </a:lnTo>
                <a:close/>
              </a:path>
            </a:pathLst>
          </a:custGeom>
          <a:blipFill dpi="0" rotWithShape="0">
            <a:blip r:embed="rId2">
              <a:extLs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CAE4DF-7FA8-4D62-BD20-A6FA613417AB}"/>
              </a:ext>
            </a:extLst>
          </p:cNvPr>
          <p:cNvSpPr txBox="1"/>
          <p:nvPr/>
        </p:nvSpPr>
        <p:spPr>
          <a:xfrm>
            <a:off x="9100457" y="5675086"/>
            <a:ext cx="26397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C025AA-F1FC-4446-BD23-09EDE41B3DD9}"/>
              </a:ext>
            </a:extLst>
          </p:cNvPr>
          <p:cNvSpPr txBox="1"/>
          <p:nvPr/>
        </p:nvSpPr>
        <p:spPr>
          <a:xfrm>
            <a:off x="701475" y="4884563"/>
            <a:ext cx="2612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CREATIVE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0E3F01-0987-4096-ADDC-359993A941A8}"/>
              </a:ext>
            </a:extLst>
          </p:cNvPr>
          <p:cNvSpPr txBox="1"/>
          <p:nvPr/>
        </p:nvSpPr>
        <p:spPr>
          <a:xfrm>
            <a:off x="233721" y="5124537"/>
            <a:ext cx="30803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BROCHURE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3F96BD-1487-4B5D-B691-33D2FC8DA95B}"/>
              </a:ext>
            </a:extLst>
          </p:cNvPr>
          <p:cNvSpPr txBox="1"/>
          <p:nvPr/>
        </p:nvSpPr>
        <p:spPr>
          <a:xfrm>
            <a:off x="233721" y="5625129"/>
            <a:ext cx="3080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rgbClr val="14D7D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7D296E-92BD-4C02-AC94-52C138DDC7EB}"/>
              </a:ext>
            </a:extLst>
          </p:cNvPr>
          <p:cNvSpPr txBox="1"/>
          <p:nvPr/>
        </p:nvSpPr>
        <p:spPr>
          <a:xfrm>
            <a:off x="-282733" y="842089"/>
            <a:ext cx="19684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DA3BB79-FE38-4B9F-B8B4-F52363F0F312}"/>
              </a:ext>
            </a:extLst>
          </p:cNvPr>
          <p:cNvSpPr/>
          <p:nvPr/>
        </p:nvSpPr>
        <p:spPr>
          <a:xfrm>
            <a:off x="1685683" y="1117600"/>
            <a:ext cx="45719" cy="624114"/>
          </a:xfrm>
          <a:prstGeom prst="rect">
            <a:avLst/>
          </a:pr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DD032B8-E5BB-478F-9B5E-70DB7CB1F48C}"/>
              </a:ext>
            </a:extLst>
          </p:cNvPr>
          <p:cNvSpPr txBox="1"/>
          <p:nvPr/>
        </p:nvSpPr>
        <p:spPr>
          <a:xfrm>
            <a:off x="1768481" y="1265550"/>
            <a:ext cx="1685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OPTION 01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1D5CCB-64EB-4528-93B2-AB8DA63A14AC}"/>
              </a:ext>
            </a:extLst>
          </p:cNvPr>
          <p:cNvSpPr txBox="1"/>
          <p:nvPr/>
        </p:nvSpPr>
        <p:spPr>
          <a:xfrm>
            <a:off x="1768481" y="1501726"/>
            <a:ext cx="1685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OPTION 02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1A959A9-80D8-4BE7-8C24-5F8157CFF45C}"/>
              </a:ext>
            </a:extLst>
          </p:cNvPr>
          <p:cNvCxnSpPr/>
          <p:nvPr/>
        </p:nvCxnSpPr>
        <p:spPr>
          <a:xfrm>
            <a:off x="3438942" y="4040829"/>
            <a:ext cx="0" cy="2167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phic 26" descr="Envelope">
            <a:extLst>
              <a:ext uri="{FF2B5EF4-FFF2-40B4-BE49-F238E27FC236}">
                <a16:creationId xmlns:a16="http://schemas.microsoft.com/office/drawing/2014/main" id="{D5D5D485-38F0-45BF-94E4-17C8D2CF83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29094" y="5356468"/>
            <a:ext cx="365760" cy="365760"/>
          </a:xfrm>
          <a:prstGeom prst="rect">
            <a:avLst/>
          </a:prstGeom>
        </p:spPr>
      </p:pic>
      <p:pic>
        <p:nvPicPr>
          <p:cNvPr id="29" name="Graphic 28" descr="Receiver">
            <a:extLst>
              <a:ext uri="{FF2B5EF4-FFF2-40B4-BE49-F238E27FC236}">
                <a16:creationId xmlns:a16="http://schemas.microsoft.com/office/drawing/2014/main" id="{8F332345-F5C1-42C9-A40F-B23D3362F8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39254" y="4960657"/>
            <a:ext cx="365760" cy="365760"/>
          </a:xfrm>
          <a:prstGeom prst="rect">
            <a:avLst/>
          </a:prstGeom>
        </p:spPr>
      </p:pic>
      <p:pic>
        <p:nvPicPr>
          <p:cNvPr id="31" name="Graphic 30" descr="Chat">
            <a:extLst>
              <a:ext uri="{FF2B5EF4-FFF2-40B4-BE49-F238E27FC236}">
                <a16:creationId xmlns:a16="http://schemas.microsoft.com/office/drawing/2014/main" id="{073C8704-42AA-4EAC-B7AC-8316506AD7C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29094" y="5771148"/>
            <a:ext cx="365760" cy="36576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301A8CC-AA89-4D6C-8428-DC33F2F6C326}"/>
              </a:ext>
            </a:extLst>
          </p:cNvPr>
          <p:cNvSpPr txBox="1"/>
          <p:nvPr/>
        </p:nvSpPr>
        <p:spPr>
          <a:xfrm>
            <a:off x="3964284" y="4949502"/>
            <a:ext cx="1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F2D6D"/>
                </a:solidFill>
              </a:rPr>
              <a:t>01.1234.6789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F23C944-693C-46DD-9D8D-C2CF075FBB30}"/>
              </a:ext>
            </a:extLst>
          </p:cNvPr>
          <p:cNvSpPr txBox="1"/>
          <p:nvPr/>
        </p:nvSpPr>
        <p:spPr>
          <a:xfrm>
            <a:off x="3982646" y="5410980"/>
            <a:ext cx="1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F2D6D"/>
                </a:solidFill>
              </a:rPr>
              <a:t>youremail@email.com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FA32903-4CBA-4DE1-AF3A-E33AE306AC76}"/>
              </a:ext>
            </a:extLst>
          </p:cNvPr>
          <p:cNvSpPr txBox="1"/>
          <p:nvPr/>
        </p:nvSpPr>
        <p:spPr>
          <a:xfrm>
            <a:off x="3982646" y="5803245"/>
            <a:ext cx="1769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F2D6D"/>
                </a:solidFill>
              </a:rPr>
              <a:t>@Yourname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51C408-2FEF-4B0C-9D31-F3274CA93A8B}"/>
              </a:ext>
            </a:extLst>
          </p:cNvPr>
          <p:cNvSpPr txBox="1"/>
          <p:nvPr/>
        </p:nvSpPr>
        <p:spPr>
          <a:xfrm>
            <a:off x="5985164" y="628395"/>
            <a:ext cx="40178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solidFill>
                  <a:srgbClr val="0F2D6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YOUR BUSINESS TITLE HERE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C6C819-AB8B-4F93-9749-76C865924E91}"/>
              </a:ext>
            </a:extLst>
          </p:cNvPr>
          <p:cNvSpPr txBox="1"/>
          <p:nvPr/>
        </p:nvSpPr>
        <p:spPr>
          <a:xfrm>
            <a:off x="6502400" y="2064327"/>
            <a:ext cx="342438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dirty="0">
                <a:solidFill>
                  <a:srgbClr val="14D7D1"/>
                </a:solidFill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algn="just"/>
            <a:endParaRPr lang="en-US" sz="1100" dirty="0">
              <a:solidFill>
                <a:srgbClr val="14D7D1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40D5DC2-F5D2-452D-A7E9-77AE835DCB79}"/>
              </a:ext>
            </a:extLst>
          </p:cNvPr>
          <p:cNvSpPr/>
          <p:nvPr/>
        </p:nvSpPr>
        <p:spPr>
          <a:xfrm>
            <a:off x="10874498" y="370191"/>
            <a:ext cx="865739" cy="86573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56BD943-A173-43AA-AB8A-364614540A62}"/>
              </a:ext>
            </a:extLst>
          </p:cNvPr>
          <p:cNvSpPr/>
          <p:nvPr/>
        </p:nvSpPr>
        <p:spPr>
          <a:xfrm>
            <a:off x="6096000" y="-6"/>
            <a:ext cx="1909949" cy="6858006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43000"/>
                </a:schemeClr>
              </a:gs>
              <a:gs pos="77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80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4D066EE-0DF5-466C-AED9-3FD116105448}"/>
              </a:ext>
            </a:extLst>
          </p:cNvPr>
          <p:cNvSpPr/>
          <p:nvPr/>
        </p:nvSpPr>
        <p:spPr>
          <a:xfrm>
            <a:off x="0" y="0"/>
            <a:ext cx="2000250" cy="4152900"/>
          </a:xfrm>
          <a:prstGeom prst="rect">
            <a:avLst/>
          </a:pr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7819B56D-620D-429C-9154-9D976B22AD9F}"/>
              </a:ext>
            </a:extLst>
          </p:cNvPr>
          <p:cNvSpPr/>
          <p:nvPr/>
        </p:nvSpPr>
        <p:spPr>
          <a:xfrm flipV="1">
            <a:off x="2000250" y="0"/>
            <a:ext cx="3333750" cy="4152900"/>
          </a:xfrm>
          <a:prstGeom prst="rtTriangle">
            <a:avLst/>
          </a:pr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0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7">
            <a:extLst>
              <a:ext uri="{FF2B5EF4-FFF2-40B4-BE49-F238E27FC236}">
                <a16:creationId xmlns:a16="http://schemas.microsoft.com/office/drawing/2014/main" id="{04D066EE-0DF5-466C-AED9-3FD116105448}"/>
              </a:ext>
            </a:extLst>
          </p:cNvPr>
          <p:cNvSpPr/>
          <p:nvPr/>
        </p:nvSpPr>
        <p:spPr>
          <a:xfrm flipV="1">
            <a:off x="0" y="0"/>
            <a:ext cx="2000250" cy="4152900"/>
          </a:xfrm>
          <a:prstGeom prst="round1Rect">
            <a:avLst>
              <a:gd name="adj" fmla="val 23334"/>
            </a:avLst>
          </a:pr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7819B56D-620D-429C-9154-9D976B22AD9F}"/>
              </a:ext>
            </a:extLst>
          </p:cNvPr>
          <p:cNvSpPr/>
          <p:nvPr/>
        </p:nvSpPr>
        <p:spPr>
          <a:xfrm flipV="1">
            <a:off x="1867711" y="0"/>
            <a:ext cx="3466289" cy="4007796"/>
          </a:xfrm>
          <a:prstGeom prst="rtTriangle">
            <a:avLst/>
          </a:pr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43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Single Corner Rounded 7">
            <a:extLst>
              <a:ext uri="{FF2B5EF4-FFF2-40B4-BE49-F238E27FC236}">
                <a16:creationId xmlns:a16="http://schemas.microsoft.com/office/drawing/2014/main" id="{04D066EE-0DF5-466C-AED9-3FD116105448}"/>
              </a:ext>
            </a:extLst>
          </p:cNvPr>
          <p:cNvSpPr/>
          <p:nvPr/>
        </p:nvSpPr>
        <p:spPr>
          <a:xfrm flipV="1">
            <a:off x="0" y="0"/>
            <a:ext cx="2000250" cy="4152900"/>
          </a:xfrm>
          <a:prstGeom prst="round1Rect">
            <a:avLst>
              <a:gd name="adj" fmla="val 50000"/>
            </a:avLst>
          </a:pr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7819B56D-620D-429C-9154-9D976B22AD9F}"/>
              </a:ext>
            </a:extLst>
          </p:cNvPr>
          <p:cNvSpPr/>
          <p:nvPr/>
        </p:nvSpPr>
        <p:spPr>
          <a:xfrm flipV="1">
            <a:off x="1757363" y="0"/>
            <a:ext cx="3643312" cy="3814763"/>
          </a:xfrm>
          <a:prstGeom prst="rtTriangle">
            <a:avLst/>
          </a:pr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693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ECB97B6-1E48-4F77-9F23-30FD4E2E284C}"/>
              </a:ext>
            </a:extLst>
          </p:cNvPr>
          <p:cNvSpPr/>
          <p:nvPr/>
        </p:nvSpPr>
        <p:spPr>
          <a:xfrm flipV="1">
            <a:off x="0" y="-3"/>
            <a:ext cx="5400676" cy="4152902"/>
          </a:xfrm>
          <a:custGeom>
            <a:avLst/>
            <a:gdLst>
              <a:gd name="connsiteX0" fmla="*/ 1750686 w 5400676"/>
              <a:gd name="connsiteY0" fmla="*/ 4152902 h 4152902"/>
              <a:gd name="connsiteX1" fmla="*/ 5400676 w 5400676"/>
              <a:gd name="connsiteY1" fmla="*/ 4152902 h 4152902"/>
              <a:gd name="connsiteX2" fmla="*/ 1750686 w 5400676"/>
              <a:gd name="connsiteY2" fmla="*/ 338139 h 4152902"/>
              <a:gd name="connsiteX3" fmla="*/ 1750686 w 5400676"/>
              <a:gd name="connsiteY3" fmla="*/ 345490 h 4152902"/>
              <a:gd name="connsiteX4" fmla="*/ 1707320 w 5400676"/>
              <a:gd name="connsiteY4" fmla="*/ 292930 h 4152902"/>
              <a:gd name="connsiteX5" fmla="*/ 1000125 w 5400676"/>
              <a:gd name="connsiteY5" fmla="*/ 0 h 4152902"/>
              <a:gd name="connsiteX6" fmla="*/ 0 w 5400676"/>
              <a:gd name="connsiteY6" fmla="*/ 0 h 4152902"/>
              <a:gd name="connsiteX7" fmla="*/ 0 w 5400676"/>
              <a:gd name="connsiteY7" fmla="*/ 4152900 h 4152902"/>
              <a:gd name="connsiteX8" fmla="*/ 1750686 w 5400676"/>
              <a:gd name="connsiteY8" fmla="*/ 4152900 h 415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00676" h="4152902">
                <a:moveTo>
                  <a:pt x="1750686" y="4152902"/>
                </a:moveTo>
                <a:lnTo>
                  <a:pt x="5400676" y="4152902"/>
                </a:lnTo>
                <a:lnTo>
                  <a:pt x="1750686" y="338139"/>
                </a:lnTo>
                <a:lnTo>
                  <a:pt x="1750686" y="345490"/>
                </a:lnTo>
                <a:lnTo>
                  <a:pt x="1707320" y="292930"/>
                </a:lnTo>
                <a:cubicBezTo>
                  <a:pt x="1526333" y="111943"/>
                  <a:pt x="1276302" y="0"/>
                  <a:pt x="1000125" y="0"/>
                </a:cubicBezTo>
                <a:lnTo>
                  <a:pt x="0" y="0"/>
                </a:lnTo>
                <a:lnTo>
                  <a:pt x="0" y="4152900"/>
                </a:lnTo>
                <a:lnTo>
                  <a:pt x="1750686" y="4152900"/>
                </a:lnTo>
                <a:close/>
              </a:path>
            </a:pathLst>
          </a:custGeom>
          <a:solidFill>
            <a:srgbClr val="0F2D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DE6C62C-85DF-4AC9-8D4E-746085E9016C}"/>
              </a:ext>
            </a:extLst>
          </p:cNvPr>
          <p:cNvSpPr/>
          <p:nvPr/>
        </p:nvSpPr>
        <p:spPr>
          <a:xfrm rot="16200000" flipH="1" flipV="1">
            <a:off x="3514723" y="3727808"/>
            <a:ext cx="3143253" cy="1114425"/>
          </a:xfrm>
          <a:custGeom>
            <a:avLst/>
            <a:gdLst>
              <a:gd name="connsiteX0" fmla="*/ 1750686 w 5400676"/>
              <a:gd name="connsiteY0" fmla="*/ 4152902 h 4152902"/>
              <a:gd name="connsiteX1" fmla="*/ 5400676 w 5400676"/>
              <a:gd name="connsiteY1" fmla="*/ 4152902 h 4152902"/>
              <a:gd name="connsiteX2" fmla="*/ 1750686 w 5400676"/>
              <a:gd name="connsiteY2" fmla="*/ 338139 h 4152902"/>
              <a:gd name="connsiteX3" fmla="*/ 1750686 w 5400676"/>
              <a:gd name="connsiteY3" fmla="*/ 345490 h 4152902"/>
              <a:gd name="connsiteX4" fmla="*/ 1707320 w 5400676"/>
              <a:gd name="connsiteY4" fmla="*/ 292930 h 4152902"/>
              <a:gd name="connsiteX5" fmla="*/ 1000125 w 5400676"/>
              <a:gd name="connsiteY5" fmla="*/ 0 h 4152902"/>
              <a:gd name="connsiteX6" fmla="*/ 0 w 5400676"/>
              <a:gd name="connsiteY6" fmla="*/ 0 h 4152902"/>
              <a:gd name="connsiteX7" fmla="*/ 0 w 5400676"/>
              <a:gd name="connsiteY7" fmla="*/ 4152900 h 4152902"/>
              <a:gd name="connsiteX8" fmla="*/ 1750686 w 5400676"/>
              <a:gd name="connsiteY8" fmla="*/ 4152900 h 4152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00676" h="4152902">
                <a:moveTo>
                  <a:pt x="1750686" y="4152902"/>
                </a:moveTo>
                <a:lnTo>
                  <a:pt x="5400676" y="4152902"/>
                </a:lnTo>
                <a:lnTo>
                  <a:pt x="1750686" y="338139"/>
                </a:lnTo>
                <a:lnTo>
                  <a:pt x="1750686" y="345490"/>
                </a:lnTo>
                <a:lnTo>
                  <a:pt x="1707320" y="292930"/>
                </a:lnTo>
                <a:cubicBezTo>
                  <a:pt x="1526333" y="111943"/>
                  <a:pt x="1276302" y="0"/>
                  <a:pt x="1000125" y="0"/>
                </a:cubicBezTo>
                <a:lnTo>
                  <a:pt x="0" y="0"/>
                </a:lnTo>
                <a:lnTo>
                  <a:pt x="0" y="4152900"/>
                </a:lnTo>
                <a:lnTo>
                  <a:pt x="1750686" y="4152900"/>
                </a:lnTo>
                <a:close/>
              </a:path>
            </a:pathLst>
          </a:cu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Rectangle: Single Corner Rounded 9">
            <a:extLst>
              <a:ext uri="{FF2B5EF4-FFF2-40B4-BE49-F238E27FC236}">
                <a16:creationId xmlns:a16="http://schemas.microsoft.com/office/drawing/2014/main" id="{80A05CA0-C718-4DBB-9C96-3E24C33BA235}"/>
              </a:ext>
            </a:extLst>
          </p:cNvPr>
          <p:cNvSpPr/>
          <p:nvPr/>
        </p:nvSpPr>
        <p:spPr>
          <a:xfrm>
            <a:off x="0" y="2208570"/>
            <a:ext cx="1114425" cy="2649180"/>
          </a:xfrm>
          <a:prstGeom prst="round1Rect">
            <a:avLst>
              <a:gd name="adj" fmla="val 30769"/>
            </a:avLst>
          </a:prstGeom>
          <a:solidFill>
            <a:srgbClr val="14D7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A87AD492-3215-4112-A416-9A093354D11C}"/>
              </a:ext>
            </a:extLst>
          </p:cNvPr>
          <p:cNvSpPr/>
          <p:nvPr/>
        </p:nvSpPr>
        <p:spPr>
          <a:xfrm flipH="1">
            <a:off x="-1" y="2548646"/>
            <a:ext cx="1114425" cy="2309103"/>
          </a:xfrm>
          <a:prstGeom prst="rtTriangl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192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272</Words>
  <Application>Microsoft Office PowerPoint</Application>
  <PresentationFormat>Widescreen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Open Sans</vt:lpstr>
      <vt:lpstr>Oswald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 Rehman</dc:creator>
  <cp:lastModifiedBy>Abdul Rehman</cp:lastModifiedBy>
  <cp:revision>12</cp:revision>
  <dcterms:created xsi:type="dcterms:W3CDTF">2021-11-28T18:39:23Z</dcterms:created>
  <dcterms:modified xsi:type="dcterms:W3CDTF">2021-11-30T15:40:09Z</dcterms:modified>
</cp:coreProperties>
</file>

<file path=docProps/thumbnail.jpeg>
</file>